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3" r:id="rId3"/>
    <p:sldId id="257" r:id="rId4"/>
    <p:sldId id="258" r:id="rId5"/>
    <p:sldId id="259" r:id="rId6"/>
    <p:sldId id="260" r:id="rId7"/>
    <p:sldId id="261" r:id="rId8"/>
    <p:sldId id="262" r:id="rId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  <a:srgbClr val="F9D3AD"/>
    <a:srgbClr val="000000"/>
    <a:srgbClr val="BD73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39" autoAdjust="0"/>
    <p:restoredTop sz="90909" autoAdjust="0"/>
  </p:normalViewPr>
  <p:slideViewPr>
    <p:cSldViewPr snapToGrid="0">
      <p:cViewPr varScale="1">
        <p:scale>
          <a:sx n="62" d="100"/>
          <a:sy n="62" d="100"/>
        </p:scale>
        <p:origin x="78" y="6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414362-613C-4FDA-B6EA-5815CCC17A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A8BA740-EDBA-4623-AF94-3146AD184F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B8418AD-71EF-41E2-BDDA-813AEA1F9E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8AF5A-D449-4F61-9B99-972E7C433989}" type="datetimeFigureOut">
              <a:rPr lang="ko-KR" altLang="en-US" smtClean="0"/>
              <a:t>2021-09-09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02294C0-80CA-4BEB-B0FE-3E9B7B1581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5D70C5E-8F36-4F92-AE04-425FD2F905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E5B39-3555-454D-A758-00A8D0C9C4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07016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57F346-4280-4ABF-9FB7-88A492F0EA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009DFD7-67B6-4CFC-B3B3-36B21692F7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18BAFA6-B781-40F9-87FF-8074D36909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8AF5A-D449-4F61-9B99-972E7C433989}" type="datetimeFigureOut">
              <a:rPr lang="ko-KR" altLang="en-US" smtClean="0"/>
              <a:t>2021-09-09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84F4704-4549-432A-965D-744A3C7D3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6E3794B-2547-42DA-A601-5DF850184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E5B39-3555-454D-A758-00A8D0C9C4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85048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7F32FED-59C7-4991-A683-86838500896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3FDFDE9-3EA2-4A6D-9901-29DF1F4F43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EDE955C-F84F-483E-A610-106F7EB550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8AF5A-D449-4F61-9B99-972E7C433989}" type="datetimeFigureOut">
              <a:rPr lang="ko-KR" altLang="en-US" smtClean="0"/>
              <a:t>2021-09-09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F4E67CA-72AE-45BF-96BA-C3B08BFECE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3211FD-9C51-44DE-90ED-1CF5A2015A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E5B39-3555-454D-A758-00A8D0C9C4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2163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0A92FD-3F43-427C-849E-E0F0585E5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2978271-D768-43E7-8C83-B5DE9E15AD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C3CBD4F-20FF-4BEB-8568-4362F2F500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8AF5A-D449-4F61-9B99-972E7C433989}" type="datetimeFigureOut">
              <a:rPr lang="ko-KR" altLang="en-US" smtClean="0"/>
              <a:t>2021-09-09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2A4DEFE-7205-4433-84FB-83061B662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45CCC60-D329-4FB5-893C-BDDA46B82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E5B39-3555-454D-A758-00A8D0C9C4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31236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237E9F-71DB-4DC3-A2A2-1C561F27D8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2199218-830F-4266-A1DB-2F837DFF86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1C5EEFD-0FB4-475A-9D44-1C02FD851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8AF5A-D449-4F61-9B99-972E7C433989}" type="datetimeFigureOut">
              <a:rPr lang="ko-KR" altLang="en-US" smtClean="0"/>
              <a:t>2021-09-09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BFC2B6F-17F0-407A-B6E7-F5FE4DD17A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85DEC26-495B-4831-BE3F-BDA55F28A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E5B39-3555-454D-A758-00A8D0C9C4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63206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295A01-0652-4D8B-8FCD-5CB412521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65E7E6-A08A-43DC-A123-F363929CBB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061355B-067B-4EC3-8E30-BF9E3B7874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25602C5-59FE-4B4B-BAA2-1DE14020DF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8AF5A-D449-4F61-9B99-972E7C433989}" type="datetimeFigureOut">
              <a:rPr lang="ko-KR" altLang="en-US" smtClean="0"/>
              <a:t>2021-09-09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61D7504-718C-4BDD-B714-58E79FE84D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87DE374-D3CD-4EDA-A46A-2893A1E51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E5B39-3555-454D-A758-00A8D0C9C4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98616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C62089-DE77-46C8-96CC-2DA0A4546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B2AE2D3-B759-40F2-ABCF-14C33F700C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3DBC290-37C4-408D-8181-3BEA74D3FD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90A4973-DA13-4DE7-B920-7C78BB59D1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09C987D-8A05-498F-B557-DB7F0AD28FB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A68E778-05A2-48DD-9C30-E233AEF492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8AF5A-D449-4F61-9B99-972E7C433989}" type="datetimeFigureOut">
              <a:rPr lang="ko-KR" altLang="en-US" smtClean="0"/>
              <a:t>2021-09-09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9C37982-5571-49F4-9447-58DA0A768B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5D7C4E9-785B-4BAA-A1A3-900C150F7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E5B39-3555-454D-A758-00A8D0C9C4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63570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07F481-50F0-48B8-970A-AAA96E7E5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0D80738-D1A8-4A48-ABD5-67006D0C4D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8AF5A-D449-4F61-9B99-972E7C433989}" type="datetimeFigureOut">
              <a:rPr lang="ko-KR" altLang="en-US" smtClean="0"/>
              <a:t>2021-09-09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353A751-5ADA-481F-8488-A0598DCB4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F0637A0-C8D0-4855-8DDD-2F28A309B2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E5B39-3555-454D-A758-00A8D0C9C4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68107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48DC22F-C95D-4CA7-AA15-C06141FBCA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8AF5A-D449-4F61-9B99-972E7C433989}" type="datetimeFigureOut">
              <a:rPr lang="ko-KR" altLang="en-US" smtClean="0"/>
              <a:t>2021-09-09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B662C97-598F-4430-87BF-3A91C34D63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086A86A-37DA-44BB-B6FA-2133B52057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E5B39-3555-454D-A758-00A8D0C9C4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43748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420AB9-BB0C-4744-9CF8-EB0CCFB771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7D3D9EE-350C-4AD8-8527-D2F9B8064E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E3E2B94-DD7D-46EF-A643-812FA83C9A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83B1D99-C457-4965-B5EF-0F53593252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8AF5A-D449-4F61-9B99-972E7C433989}" type="datetimeFigureOut">
              <a:rPr lang="ko-KR" altLang="en-US" smtClean="0"/>
              <a:t>2021-09-09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083018D-28D6-4030-A3BC-7455CDCE95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7869B9C-2BA3-4DD3-A16A-764239331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E5B39-3555-454D-A758-00A8D0C9C4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25383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92527B-C6C8-4DBA-9310-47B8E6541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63ECEF5-2435-48AF-98F3-1B5EAC161E4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1AD92F9-90F0-4CA1-82EB-2CBCAC8739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44643DC-F71D-466C-A8FD-9C0D118469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8AF5A-D449-4F61-9B99-972E7C433989}" type="datetimeFigureOut">
              <a:rPr lang="ko-KR" altLang="en-US" smtClean="0"/>
              <a:t>2021-09-09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BC71BE2-530E-4A72-879F-7F37185C9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5A44610-77D2-4096-837D-8E1FE6649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E5B39-3555-454D-A758-00A8D0C9C4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30445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7465CC0-840C-4D89-B38E-10E4189F54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EDE5C0B-F451-4B3F-850F-A23D535491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37F167F-851E-4EBB-B090-237BCE9936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18AF5A-D449-4F61-9B99-972E7C433989}" type="datetimeFigureOut">
              <a:rPr lang="ko-KR" altLang="en-US" smtClean="0"/>
              <a:t>2021-09-09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E2C1F94-2EE4-4385-95F7-383890BDBF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5FF49CA-7726-492A-865F-BC843A429B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FE5B39-3555-454D-A758-00A8D0C9C4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2461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7D1D99C9-92DF-4DFE-B7B7-A06972BF7243}"/>
              </a:ext>
            </a:extLst>
          </p:cNvPr>
          <p:cNvSpPr/>
          <p:nvPr/>
        </p:nvSpPr>
        <p:spPr>
          <a:xfrm>
            <a:off x="696685" y="762000"/>
            <a:ext cx="1800000" cy="1800000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C728C6C4-6711-4ECC-974B-C821F8030051}"/>
              </a:ext>
            </a:extLst>
          </p:cNvPr>
          <p:cNvGrpSpPr/>
          <p:nvPr/>
        </p:nvGrpSpPr>
        <p:grpSpPr>
          <a:xfrm>
            <a:off x="929844" y="995159"/>
            <a:ext cx="1333681" cy="1352614"/>
            <a:chOff x="929844" y="995159"/>
            <a:chExt cx="1333681" cy="1352614"/>
          </a:xfrm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9D24383F-0933-4BFD-B26C-ECB6C00C9203}"/>
                </a:ext>
              </a:extLst>
            </p:cNvPr>
            <p:cNvSpPr/>
            <p:nvPr/>
          </p:nvSpPr>
          <p:spPr>
            <a:xfrm>
              <a:off x="929844" y="995159"/>
              <a:ext cx="1333681" cy="1333681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id="{B3558723-4D04-4E27-9134-9DC9827E4C81}"/>
                </a:ext>
              </a:extLst>
            </p:cNvPr>
            <p:cNvSpPr/>
            <p:nvPr/>
          </p:nvSpPr>
          <p:spPr>
            <a:xfrm>
              <a:off x="1245889" y="1820166"/>
              <a:ext cx="697091" cy="527607"/>
            </a:xfrm>
            <a:custGeom>
              <a:avLst/>
              <a:gdLst>
                <a:gd name="connsiteX0" fmla="*/ 179938 w 697091"/>
                <a:gd name="connsiteY0" fmla="*/ 0 h 527607"/>
                <a:gd name="connsiteX1" fmla="*/ 218763 w 697091"/>
                <a:gd name="connsiteY1" fmla="*/ 21074 h 527607"/>
                <a:gd name="connsiteX2" fmla="*/ 348547 w 697091"/>
                <a:gd name="connsiteY2" fmla="*/ 47276 h 527607"/>
                <a:gd name="connsiteX3" fmla="*/ 478331 w 697091"/>
                <a:gd name="connsiteY3" fmla="*/ 21074 h 527607"/>
                <a:gd name="connsiteX4" fmla="*/ 517155 w 697091"/>
                <a:gd name="connsiteY4" fmla="*/ 1 h 527607"/>
                <a:gd name="connsiteX5" fmla="*/ 697091 w 697091"/>
                <a:gd name="connsiteY5" fmla="*/ 426905 h 527607"/>
                <a:gd name="connsiteX6" fmla="*/ 608108 w 697091"/>
                <a:gd name="connsiteY6" fmla="*/ 475204 h 527607"/>
                <a:gd name="connsiteX7" fmla="*/ 348543 w 697091"/>
                <a:gd name="connsiteY7" fmla="*/ 527607 h 527607"/>
                <a:gd name="connsiteX8" fmla="*/ 88979 w 697091"/>
                <a:gd name="connsiteY8" fmla="*/ 475204 h 527607"/>
                <a:gd name="connsiteX9" fmla="*/ 0 w 697091"/>
                <a:gd name="connsiteY9" fmla="*/ 426908 h 527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97091" h="527607">
                  <a:moveTo>
                    <a:pt x="179938" y="0"/>
                  </a:moveTo>
                  <a:lnTo>
                    <a:pt x="218763" y="21074"/>
                  </a:lnTo>
                  <a:cubicBezTo>
                    <a:pt x="258654" y="37946"/>
                    <a:pt x="302511" y="47276"/>
                    <a:pt x="348547" y="47276"/>
                  </a:cubicBezTo>
                  <a:cubicBezTo>
                    <a:pt x="394583" y="47276"/>
                    <a:pt x="438441" y="37946"/>
                    <a:pt x="478331" y="21074"/>
                  </a:cubicBezTo>
                  <a:lnTo>
                    <a:pt x="517155" y="1"/>
                  </a:lnTo>
                  <a:lnTo>
                    <a:pt x="697091" y="426905"/>
                  </a:lnTo>
                  <a:lnTo>
                    <a:pt x="608108" y="475204"/>
                  </a:lnTo>
                  <a:cubicBezTo>
                    <a:pt x="528328" y="508948"/>
                    <a:pt x="440615" y="527607"/>
                    <a:pt x="348543" y="527607"/>
                  </a:cubicBezTo>
                  <a:cubicBezTo>
                    <a:pt x="256472" y="527607"/>
                    <a:pt x="168758" y="508948"/>
                    <a:pt x="88979" y="475204"/>
                  </a:cubicBezTo>
                  <a:lnTo>
                    <a:pt x="0" y="42690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48" name="자유형: 도형 47">
              <a:extLst>
                <a:ext uri="{FF2B5EF4-FFF2-40B4-BE49-F238E27FC236}">
                  <a16:creationId xmlns:a16="http://schemas.microsoft.com/office/drawing/2014/main" id="{B1FDD326-14F4-4FAF-A9BF-9765E19B2753}"/>
                </a:ext>
              </a:extLst>
            </p:cNvPr>
            <p:cNvSpPr/>
            <p:nvPr/>
          </p:nvSpPr>
          <p:spPr>
            <a:xfrm>
              <a:off x="1122581" y="1153317"/>
              <a:ext cx="948205" cy="666848"/>
            </a:xfrm>
            <a:custGeom>
              <a:avLst/>
              <a:gdLst>
                <a:gd name="connsiteX0" fmla="*/ 479923 w 948205"/>
                <a:gd name="connsiteY0" fmla="*/ 0 h 666848"/>
                <a:gd name="connsiteX1" fmla="*/ 787145 w 948205"/>
                <a:gd name="connsiteY1" fmla="*/ 203640 h 666848"/>
                <a:gd name="connsiteX2" fmla="*/ 802506 w 948205"/>
                <a:gd name="connsiteY2" fmla="*/ 253126 h 666848"/>
                <a:gd name="connsiteX3" fmla="*/ 805174 w 948205"/>
                <a:gd name="connsiteY3" fmla="*/ 251327 h 666848"/>
                <a:gd name="connsiteX4" fmla="*/ 845249 w 948205"/>
                <a:gd name="connsiteY4" fmla="*/ 243236 h 666848"/>
                <a:gd name="connsiteX5" fmla="*/ 948205 w 948205"/>
                <a:gd name="connsiteY5" fmla="*/ 346192 h 666848"/>
                <a:gd name="connsiteX6" fmla="*/ 845249 w 948205"/>
                <a:gd name="connsiteY6" fmla="*/ 449148 h 666848"/>
                <a:gd name="connsiteX7" fmla="*/ 805174 w 948205"/>
                <a:gd name="connsiteY7" fmla="*/ 441057 h 666848"/>
                <a:gd name="connsiteX8" fmla="*/ 795951 w 948205"/>
                <a:gd name="connsiteY8" fmla="*/ 434839 h 666848"/>
                <a:gd name="connsiteX9" fmla="*/ 787145 w 948205"/>
                <a:gd name="connsiteY9" fmla="*/ 463208 h 666848"/>
                <a:gd name="connsiteX10" fmla="*/ 479923 w 948205"/>
                <a:gd name="connsiteY10" fmla="*/ 666848 h 666848"/>
                <a:gd name="connsiteX11" fmla="*/ 293503 w 948205"/>
                <a:gd name="connsiteY11" fmla="*/ 609905 h 666848"/>
                <a:gd name="connsiteX12" fmla="*/ 283043 w 948205"/>
                <a:gd name="connsiteY12" fmla="*/ 600401 h 666848"/>
                <a:gd name="connsiteX13" fmla="*/ 278178 w 948205"/>
                <a:gd name="connsiteY13" fmla="*/ 600401 h 666848"/>
                <a:gd name="connsiteX14" fmla="*/ 278178 w 948205"/>
                <a:gd name="connsiteY14" fmla="*/ 595980 h 666848"/>
                <a:gd name="connsiteX15" fmla="*/ 222637 w 948205"/>
                <a:gd name="connsiteY15" fmla="*/ 545513 h 666848"/>
                <a:gd name="connsiteX16" fmla="*/ 172701 w 948205"/>
                <a:gd name="connsiteY16" fmla="*/ 463208 h 666848"/>
                <a:gd name="connsiteX17" fmla="*/ 160132 w 948205"/>
                <a:gd name="connsiteY17" fmla="*/ 422716 h 666848"/>
                <a:gd name="connsiteX18" fmla="*/ 143031 w 948205"/>
                <a:gd name="connsiteY18" fmla="*/ 434245 h 666848"/>
                <a:gd name="connsiteX19" fmla="*/ 102956 w 948205"/>
                <a:gd name="connsiteY19" fmla="*/ 442336 h 666848"/>
                <a:gd name="connsiteX20" fmla="*/ 0 w 948205"/>
                <a:gd name="connsiteY20" fmla="*/ 339380 h 666848"/>
                <a:gd name="connsiteX21" fmla="*/ 102956 w 948205"/>
                <a:gd name="connsiteY21" fmla="*/ 236424 h 666848"/>
                <a:gd name="connsiteX22" fmla="*/ 143031 w 948205"/>
                <a:gd name="connsiteY22" fmla="*/ 244515 h 666848"/>
                <a:gd name="connsiteX23" fmla="*/ 157074 w 948205"/>
                <a:gd name="connsiteY23" fmla="*/ 253983 h 666848"/>
                <a:gd name="connsiteX24" fmla="*/ 172701 w 948205"/>
                <a:gd name="connsiteY24" fmla="*/ 203640 h 666848"/>
                <a:gd name="connsiteX25" fmla="*/ 479923 w 948205"/>
                <a:gd name="connsiteY25" fmla="*/ 0 h 666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948205" h="666848">
                  <a:moveTo>
                    <a:pt x="479923" y="0"/>
                  </a:moveTo>
                  <a:cubicBezTo>
                    <a:pt x="618032" y="0"/>
                    <a:pt x="736528" y="83969"/>
                    <a:pt x="787145" y="203640"/>
                  </a:cubicBezTo>
                  <a:lnTo>
                    <a:pt x="802506" y="253126"/>
                  </a:lnTo>
                  <a:lnTo>
                    <a:pt x="805174" y="251327"/>
                  </a:lnTo>
                  <a:cubicBezTo>
                    <a:pt x="817491" y="246117"/>
                    <a:pt x="831034" y="243236"/>
                    <a:pt x="845249" y="243236"/>
                  </a:cubicBezTo>
                  <a:cubicBezTo>
                    <a:pt x="902110" y="243236"/>
                    <a:pt x="948205" y="289331"/>
                    <a:pt x="948205" y="346192"/>
                  </a:cubicBezTo>
                  <a:cubicBezTo>
                    <a:pt x="948205" y="403053"/>
                    <a:pt x="902110" y="449148"/>
                    <a:pt x="845249" y="449148"/>
                  </a:cubicBezTo>
                  <a:cubicBezTo>
                    <a:pt x="831034" y="449148"/>
                    <a:pt x="817491" y="446267"/>
                    <a:pt x="805174" y="441057"/>
                  </a:cubicBezTo>
                  <a:lnTo>
                    <a:pt x="795951" y="434839"/>
                  </a:lnTo>
                  <a:lnTo>
                    <a:pt x="787145" y="463208"/>
                  </a:lnTo>
                  <a:cubicBezTo>
                    <a:pt x="736528" y="582879"/>
                    <a:pt x="618032" y="666848"/>
                    <a:pt x="479923" y="666848"/>
                  </a:cubicBezTo>
                  <a:cubicBezTo>
                    <a:pt x="410869" y="666848"/>
                    <a:pt x="346717" y="645856"/>
                    <a:pt x="293503" y="609905"/>
                  </a:cubicBezTo>
                  <a:lnTo>
                    <a:pt x="283043" y="600401"/>
                  </a:lnTo>
                  <a:lnTo>
                    <a:pt x="278178" y="600401"/>
                  </a:lnTo>
                  <a:lnTo>
                    <a:pt x="278178" y="595980"/>
                  </a:lnTo>
                  <a:lnTo>
                    <a:pt x="222637" y="545513"/>
                  </a:lnTo>
                  <a:cubicBezTo>
                    <a:pt x="202252" y="520812"/>
                    <a:pt x="185355" y="493126"/>
                    <a:pt x="172701" y="463208"/>
                  </a:cubicBezTo>
                  <a:lnTo>
                    <a:pt x="160132" y="422716"/>
                  </a:lnTo>
                  <a:lnTo>
                    <a:pt x="143031" y="434245"/>
                  </a:lnTo>
                  <a:cubicBezTo>
                    <a:pt x="130714" y="439455"/>
                    <a:pt x="117171" y="442336"/>
                    <a:pt x="102956" y="442336"/>
                  </a:cubicBezTo>
                  <a:cubicBezTo>
                    <a:pt x="46095" y="442336"/>
                    <a:pt x="0" y="396241"/>
                    <a:pt x="0" y="339380"/>
                  </a:cubicBezTo>
                  <a:cubicBezTo>
                    <a:pt x="0" y="282519"/>
                    <a:pt x="46095" y="236424"/>
                    <a:pt x="102956" y="236424"/>
                  </a:cubicBezTo>
                  <a:cubicBezTo>
                    <a:pt x="117171" y="236424"/>
                    <a:pt x="130714" y="239305"/>
                    <a:pt x="143031" y="244515"/>
                  </a:cubicBezTo>
                  <a:lnTo>
                    <a:pt x="157074" y="253983"/>
                  </a:lnTo>
                  <a:lnTo>
                    <a:pt x="172701" y="203640"/>
                  </a:lnTo>
                  <a:cubicBezTo>
                    <a:pt x="223318" y="83969"/>
                    <a:pt x="341814" y="0"/>
                    <a:pt x="479923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AF80015F-A581-44B5-BEE6-564DF1158101}"/>
              </a:ext>
            </a:extLst>
          </p:cNvPr>
          <p:cNvGrpSpPr/>
          <p:nvPr/>
        </p:nvGrpSpPr>
        <p:grpSpPr>
          <a:xfrm>
            <a:off x="7219662" y="1486741"/>
            <a:ext cx="450651" cy="450651"/>
            <a:chOff x="3124200" y="3067050"/>
            <a:chExt cx="861060" cy="861060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9F1DECF7-7DDE-4FF5-BC99-EB0782DF7E0E}"/>
                </a:ext>
              </a:extLst>
            </p:cNvPr>
            <p:cNvSpPr/>
            <p:nvPr/>
          </p:nvSpPr>
          <p:spPr>
            <a:xfrm>
              <a:off x="3124200" y="3429000"/>
              <a:ext cx="861060" cy="13716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DF593479-4FEB-4B07-8443-B0F0930795FE}"/>
                </a:ext>
              </a:extLst>
            </p:cNvPr>
            <p:cNvSpPr/>
            <p:nvPr/>
          </p:nvSpPr>
          <p:spPr>
            <a:xfrm rot="5400000">
              <a:off x="3124200" y="3429000"/>
              <a:ext cx="861060" cy="13716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2" name="자유형: 도형 41">
            <a:extLst>
              <a:ext uri="{FF2B5EF4-FFF2-40B4-BE49-F238E27FC236}">
                <a16:creationId xmlns:a16="http://schemas.microsoft.com/office/drawing/2014/main" id="{580F278F-0C52-4F76-9161-C7F2254253D3}"/>
              </a:ext>
            </a:extLst>
          </p:cNvPr>
          <p:cNvSpPr/>
          <p:nvPr/>
        </p:nvSpPr>
        <p:spPr>
          <a:xfrm>
            <a:off x="4874148" y="1738433"/>
            <a:ext cx="697091" cy="527607"/>
          </a:xfrm>
          <a:custGeom>
            <a:avLst/>
            <a:gdLst>
              <a:gd name="connsiteX0" fmla="*/ 179938 w 697091"/>
              <a:gd name="connsiteY0" fmla="*/ 0 h 527607"/>
              <a:gd name="connsiteX1" fmla="*/ 218763 w 697091"/>
              <a:gd name="connsiteY1" fmla="*/ 21074 h 527607"/>
              <a:gd name="connsiteX2" fmla="*/ 348547 w 697091"/>
              <a:gd name="connsiteY2" fmla="*/ 47276 h 527607"/>
              <a:gd name="connsiteX3" fmla="*/ 478331 w 697091"/>
              <a:gd name="connsiteY3" fmla="*/ 21074 h 527607"/>
              <a:gd name="connsiteX4" fmla="*/ 517155 w 697091"/>
              <a:gd name="connsiteY4" fmla="*/ 1 h 527607"/>
              <a:gd name="connsiteX5" fmla="*/ 697091 w 697091"/>
              <a:gd name="connsiteY5" fmla="*/ 426905 h 527607"/>
              <a:gd name="connsiteX6" fmla="*/ 608108 w 697091"/>
              <a:gd name="connsiteY6" fmla="*/ 475204 h 527607"/>
              <a:gd name="connsiteX7" fmla="*/ 348543 w 697091"/>
              <a:gd name="connsiteY7" fmla="*/ 527607 h 527607"/>
              <a:gd name="connsiteX8" fmla="*/ 88979 w 697091"/>
              <a:gd name="connsiteY8" fmla="*/ 475204 h 527607"/>
              <a:gd name="connsiteX9" fmla="*/ 0 w 697091"/>
              <a:gd name="connsiteY9" fmla="*/ 426908 h 527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97091" h="527607">
                <a:moveTo>
                  <a:pt x="179938" y="0"/>
                </a:moveTo>
                <a:lnTo>
                  <a:pt x="218763" y="21074"/>
                </a:lnTo>
                <a:cubicBezTo>
                  <a:pt x="258654" y="37946"/>
                  <a:pt x="302511" y="47276"/>
                  <a:pt x="348547" y="47276"/>
                </a:cubicBezTo>
                <a:cubicBezTo>
                  <a:pt x="394583" y="47276"/>
                  <a:pt x="438441" y="37946"/>
                  <a:pt x="478331" y="21074"/>
                </a:cubicBezTo>
                <a:lnTo>
                  <a:pt x="517155" y="1"/>
                </a:lnTo>
                <a:lnTo>
                  <a:pt x="697091" y="426905"/>
                </a:lnTo>
                <a:lnTo>
                  <a:pt x="608108" y="475204"/>
                </a:lnTo>
                <a:cubicBezTo>
                  <a:pt x="528328" y="508948"/>
                  <a:pt x="440615" y="527607"/>
                  <a:pt x="348543" y="527607"/>
                </a:cubicBezTo>
                <a:cubicBezTo>
                  <a:pt x="256472" y="527607"/>
                  <a:pt x="168758" y="508948"/>
                  <a:pt x="88979" y="475204"/>
                </a:cubicBezTo>
                <a:lnTo>
                  <a:pt x="0" y="42690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9" name="자유형: 도형 48">
            <a:extLst>
              <a:ext uri="{FF2B5EF4-FFF2-40B4-BE49-F238E27FC236}">
                <a16:creationId xmlns:a16="http://schemas.microsoft.com/office/drawing/2014/main" id="{5D066EA0-91A6-4E36-9656-5F3AB42CB664}"/>
              </a:ext>
            </a:extLst>
          </p:cNvPr>
          <p:cNvSpPr/>
          <p:nvPr/>
        </p:nvSpPr>
        <p:spPr>
          <a:xfrm>
            <a:off x="4750840" y="1071584"/>
            <a:ext cx="948205" cy="666848"/>
          </a:xfrm>
          <a:custGeom>
            <a:avLst/>
            <a:gdLst>
              <a:gd name="connsiteX0" fmla="*/ 479923 w 948205"/>
              <a:gd name="connsiteY0" fmla="*/ 0 h 666848"/>
              <a:gd name="connsiteX1" fmla="*/ 787145 w 948205"/>
              <a:gd name="connsiteY1" fmla="*/ 203640 h 666848"/>
              <a:gd name="connsiteX2" fmla="*/ 802506 w 948205"/>
              <a:gd name="connsiteY2" fmla="*/ 253126 h 666848"/>
              <a:gd name="connsiteX3" fmla="*/ 805174 w 948205"/>
              <a:gd name="connsiteY3" fmla="*/ 251327 h 666848"/>
              <a:gd name="connsiteX4" fmla="*/ 845249 w 948205"/>
              <a:gd name="connsiteY4" fmla="*/ 243236 h 666848"/>
              <a:gd name="connsiteX5" fmla="*/ 948205 w 948205"/>
              <a:gd name="connsiteY5" fmla="*/ 346192 h 666848"/>
              <a:gd name="connsiteX6" fmla="*/ 845249 w 948205"/>
              <a:gd name="connsiteY6" fmla="*/ 449148 h 666848"/>
              <a:gd name="connsiteX7" fmla="*/ 805174 w 948205"/>
              <a:gd name="connsiteY7" fmla="*/ 441057 h 666848"/>
              <a:gd name="connsiteX8" fmla="*/ 795951 w 948205"/>
              <a:gd name="connsiteY8" fmla="*/ 434839 h 666848"/>
              <a:gd name="connsiteX9" fmla="*/ 787145 w 948205"/>
              <a:gd name="connsiteY9" fmla="*/ 463208 h 666848"/>
              <a:gd name="connsiteX10" fmla="*/ 479923 w 948205"/>
              <a:gd name="connsiteY10" fmla="*/ 666848 h 666848"/>
              <a:gd name="connsiteX11" fmla="*/ 293503 w 948205"/>
              <a:gd name="connsiteY11" fmla="*/ 609905 h 666848"/>
              <a:gd name="connsiteX12" fmla="*/ 279511 w 948205"/>
              <a:gd name="connsiteY12" fmla="*/ 597191 h 666848"/>
              <a:gd name="connsiteX13" fmla="*/ 278178 w 948205"/>
              <a:gd name="connsiteY13" fmla="*/ 597191 h 666848"/>
              <a:gd name="connsiteX14" fmla="*/ 278178 w 948205"/>
              <a:gd name="connsiteY14" fmla="*/ 595980 h 666848"/>
              <a:gd name="connsiteX15" fmla="*/ 222637 w 948205"/>
              <a:gd name="connsiteY15" fmla="*/ 545513 h 666848"/>
              <a:gd name="connsiteX16" fmla="*/ 172701 w 948205"/>
              <a:gd name="connsiteY16" fmla="*/ 463208 h 666848"/>
              <a:gd name="connsiteX17" fmla="*/ 160132 w 948205"/>
              <a:gd name="connsiteY17" fmla="*/ 422716 h 666848"/>
              <a:gd name="connsiteX18" fmla="*/ 143031 w 948205"/>
              <a:gd name="connsiteY18" fmla="*/ 434245 h 666848"/>
              <a:gd name="connsiteX19" fmla="*/ 102956 w 948205"/>
              <a:gd name="connsiteY19" fmla="*/ 442336 h 666848"/>
              <a:gd name="connsiteX20" fmla="*/ 0 w 948205"/>
              <a:gd name="connsiteY20" fmla="*/ 339380 h 666848"/>
              <a:gd name="connsiteX21" fmla="*/ 102956 w 948205"/>
              <a:gd name="connsiteY21" fmla="*/ 236424 h 666848"/>
              <a:gd name="connsiteX22" fmla="*/ 143031 w 948205"/>
              <a:gd name="connsiteY22" fmla="*/ 244515 h 666848"/>
              <a:gd name="connsiteX23" fmla="*/ 157074 w 948205"/>
              <a:gd name="connsiteY23" fmla="*/ 253983 h 666848"/>
              <a:gd name="connsiteX24" fmla="*/ 172701 w 948205"/>
              <a:gd name="connsiteY24" fmla="*/ 203640 h 666848"/>
              <a:gd name="connsiteX25" fmla="*/ 479923 w 948205"/>
              <a:gd name="connsiteY25" fmla="*/ 0 h 666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948205" h="666848">
                <a:moveTo>
                  <a:pt x="479923" y="0"/>
                </a:moveTo>
                <a:cubicBezTo>
                  <a:pt x="618032" y="0"/>
                  <a:pt x="736528" y="83969"/>
                  <a:pt x="787145" y="203640"/>
                </a:cubicBezTo>
                <a:lnTo>
                  <a:pt x="802506" y="253126"/>
                </a:lnTo>
                <a:lnTo>
                  <a:pt x="805174" y="251327"/>
                </a:lnTo>
                <a:cubicBezTo>
                  <a:pt x="817491" y="246117"/>
                  <a:pt x="831034" y="243236"/>
                  <a:pt x="845249" y="243236"/>
                </a:cubicBezTo>
                <a:cubicBezTo>
                  <a:pt x="902110" y="243236"/>
                  <a:pt x="948205" y="289331"/>
                  <a:pt x="948205" y="346192"/>
                </a:cubicBezTo>
                <a:cubicBezTo>
                  <a:pt x="948205" y="403053"/>
                  <a:pt x="902110" y="449148"/>
                  <a:pt x="845249" y="449148"/>
                </a:cubicBezTo>
                <a:cubicBezTo>
                  <a:pt x="831034" y="449148"/>
                  <a:pt x="817491" y="446267"/>
                  <a:pt x="805174" y="441057"/>
                </a:cubicBezTo>
                <a:lnTo>
                  <a:pt x="795951" y="434839"/>
                </a:lnTo>
                <a:lnTo>
                  <a:pt x="787145" y="463208"/>
                </a:lnTo>
                <a:cubicBezTo>
                  <a:pt x="736528" y="582879"/>
                  <a:pt x="618032" y="666848"/>
                  <a:pt x="479923" y="666848"/>
                </a:cubicBezTo>
                <a:cubicBezTo>
                  <a:pt x="410869" y="666848"/>
                  <a:pt x="346717" y="645856"/>
                  <a:pt x="293503" y="609905"/>
                </a:cubicBezTo>
                <a:lnTo>
                  <a:pt x="279511" y="597191"/>
                </a:lnTo>
                <a:lnTo>
                  <a:pt x="278178" y="597191"/>
                </a:lnTo>
                <a:lnTo>
                  <a:pt x="278178" y="595980"/>
                </a:lnTo>
                <a:lnTo>
                  <a:pt x="222637" y="545513"/>
                </a:lnTo>
                <a:cubicBezTo>
                  <a:pt x="202252" y="520812"/>
                  <a:pt x="185355" y="493126"/>
                  <a:pt x="172701" y="463208"/>
                </a:cubicBezTo>
                <a:lnTo>
                  <a:pt x="160132" y="422716"/>
                </a:lnTo>
                <a:lnTo>
                  <a:pt x="143031" y="434245"/>
                </a:lnTo>
                <a:cubicBezTo>
                  <a:pt x="130714" y="439455"/>
                  <a:pt x="117171" y="442336"/>
                  <a:pt x="102956" y="442336"/>
                </a:cubicBezTo>
                <a:cubicBezTo>
                  <a:pt x="46095" y="442336"/>
                  <a:pt x="0" y="396241"/>
                  <a:pt x="0" y="339380"/>
                </a:cubicBezTo>
                <a:cubicBezTo>
                  <a:pt x="0" y="282519"/>
                  <a:pt x="46095" y="236424"/>
                  <a:pt x="102956" y="236424"/>
                </a:cubicBezTo>
                <a:cubicBezTo>
                  <a:pt x="117171" y="236424"/>
                  <a:pt x="130714" y="239305"/>
                  <a:pt x="143031" y="244515"/>
                </a:cubicBezTo>
                <a:lnTo>
                  <a:pt x="157074" y="253983"/>
                </a:lnTo>
                <a:lnTo>
                  <a:pt x="172701" y="203640"/>
                </a:lnTo>
                <a:cubicBezTo>
                  <a:pt x="223318" y="83969"/>
                  <a:pt x="341814" y="0"/>
                  <a:pt x="479923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734DF8DD-0ADE-4C32-9F18-FF0C476AB3AB}"/>
              </a:ext>
            </a:extLst>
          </p:cNvPr>
          <p:cNvSpPr/>
          <p:nvPr/>
        </p:nvSpPr>
        <p:spPr>
          <a:xfrm>
            <a:off x="696685" y="2797513"/>
            <a:ext cx="1800000" cy="1800000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7357D0CD-42CE-4951-848B-97EEC3D7B642}"/>
              </a:ext>
            </a:extLst>
          </p:cNvPr>
          <p:cNvSpPr/>
          <p:nvPr/>
        </p:nvSpPr>
        <p:spPr>
          <a:xfrm>
            <a:off x="2950840" y="2797513"/>
            <a:ext cx="1800000" cy="1800000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DBD8B9CC-D3D4-447D-A66A-83CE9890120A}"/>
              </a:ext>
            </a:extLst>
          </p:cNvPr>
          <p:cNvSpPr/>
          <p:nvPr/>
        </p:nvSpPr>
        <p:spPr>
          <a:xfrm>
            <a:off x="5196000" y="2797513"/>
            <a:ext cx="1800000" cy="1800000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788708FD-2A53-4C66-BF24-3F683FCEF42D}"/>
              </a:ext>
            </a:extLst>
          </p:cNvPr>
          <p:cNvGrpSpPr/>
          <p:nvPr/>
        </p:nvGrpSpPr>
        <p:grpSpPr>
          <a:xfrm>
            <a:off x="1006045" y="3259476"/>
            <a:ext cx="1346682" cy="1158037"/>
            <a:chOff x="1056884" y="3310714"/>
            <a:chExt cx="1198633" cy="1030727"/>
          </a:xfrm>
        </p:grpSpPr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BE763289-BE06-4EAD-BC76-688C5CEF0C7B}"/>
                </a:ext>
              </a:extLst>
            </p:cNvPr>
            <p:cNvSpPr/>
            <p:nvPr/>
          </p:nvSpPr>
          <p:spPr>
            <a:xfrm>
              <a:off x="1056884" y="3467100"/>
              <a:ext cx="1056050" cy="423659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D1624897-152F-48FB-8A76-DAAD573177F7}"/>
                </a:ext>
              </a:extLst>
            </p:cNvPr>
            <p:cNvSpPr/>
            <p:nvPr/>
          </p:nvSpPr>
          <p:spPr>
            <a:xfrm>
              <a:off x="1056884" y="3917782"/>
              <a:ext cx="1056050" cy="423659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id="{AD83B19A-0141-4181-B108-77E141F091E3}"/>
                </a:ext>
              </a:extLst>
            </p:cNvPr>
            <p:cNvCxnSpPr>
              <a:cxnSpLocks/>
            </p:cNvCxnSpPr>
            <p:nvPr/>
          </p:nvCxnSpPr>
          <p:spPr>
            <a:xfrm>
              <a:off x="1056884" y="3704636"/>
              <a:ext cx="0" cy="42629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 63">
              <a:extLst>
                <a:ext uri="{FF2B5EF4-FFF2-40B4-BE49-F238E27FC236}">
                  <a16:creationId xmlns:a16="http://schemas.microsoft.com/office/drawing/2014/main" id="{6875860C-5551-447E-A6A9-28DB4AC4B7FA}"/>
                </a:ext>
              </a:extLst>
            </p:cNvPr>
            <p:cNvCxnSpPr>
              <a:cxnSpLocks/>
            </p:cNvCxnSpPr>
            <p:nvPr/>
          </p:nvCxnSpPr>
          <p:spPr>
            <a:xfrm>
              <a:off x="2112934" y="3678929"/>
              <a:ext cx="0" cy="42629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 64">
              <a:extLst>
                <a:ext uri="{FF2B5EF4-FFF2-40B4-BE49-F238E27FC236}">
                  <a16:creationId xmlns:a16="http://schemas.microsoft.com/office/drawing/2014/main" id="{F90AA237-2059-4759-9012-7C2480F1B414}"/>
                </a:ext>
              </a:extLst>
            </p:cNvPr>
            <p:cNvCxnSpPr>
              <a:cxnSpLocks/>
            </p:cNvCxnSpPr>
            <p:nvPr/>
          </p:nvCxnSpPr>
          <p:spPr>
            <a:xfrm>
              <a:off x="1355696" y="3881410"/>
              <a:ext cx="0" cy="44762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 66">
              <a:extLst>
                <a:ext uri="{FF2B5EF4-FFF2-40B4-BE49-F238E27FC236}">
                  <a16:creationId xmlns:a16="http://schemas.microsoft.com/office/drawing/2014/main" id="{5804D545-0564-4505-BCAF-368D4BC76377}"/>
                </a:ext>
              </a:extLst>
            </p:cNvPr>
            <p:cNvCxnSpPr>
              <a:cxnSpLocks/>
            </p:cNvCxnSpPr>
            <p:nvPr/>
          </p:nvCxnSpPr>
          <p:spPr>
            <a:xfrm>
              <a:off x="1798608" y="3881410"/>
              <a:ext cx="0" cy="44762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타원 68">
              <a:extLst>
                <a:ext uri="{FF2B5EF4-FFF2-40B4-BE49-F238E27FC236}">
                  <a16:creationId xmlns:a16="http://schemas.microsoft.com/office/drawing/2014/main" id="{FB64A623-3E30-4423-83DD-C05376FFF71E}"/>
                </a:ext>
              </a:extLst>
            </p:cNvPr>
            <p:cNvSpPr/>
            <p:nvPr/>
          </p:nvSpPr>
          <p:spPr>
            <a:xfrm rot="13500000">
              <a:off x="1462320" y="3504201"/>
              <a:ext cx="134238" cy="13423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사각형: 둥근 모서리 69">
              <a:extLst>
                <a:ext uri="{FF2B5EF4-FFF2-40B4-BE49-F238E27FC236}">
                  <a16:creationId xmlns:a16="http://schemas.microsoft.com/office/drawing/2014/main" id="{3443A303-E23F-4154-A29B-B2BD946453A2}"/>
                </a:ext>
              </a:extLst>
            </p:cNvPr>
            <p:cNvSpPr/>
            <p:nvPr/>
          </p:nvSpPr>
          <p:spPr>
            <a:xfrm rot="13500000">
              <a:off x="1719424" y="3060683"/>
              <a:ext cx="71437" cy="571500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타원 72">
              <a:extLst>
                <a:ext uri="{FF2B5EF4-FFF2-40B4-BE49-F238E27FC236}">
                  <a16:creationId xmlns:a16="http://schemas.microsoft.com/office/drawing/2014/main" id="{2C695869-B289-4767-A4EA-C6CD907EE432}"/>
                </a:ext>
              </a:extLst>
            </p:cNvPr>
            <p:cNvSpPr/>
            <p:nvPr/>
          </p:nvSpPr>
          <p:spPr>
            <a:xfrm rot="14400000">
              <a:off x="1626429" y="3579230"/>
              <a:ext cx="134238" cy="13423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사각형: 둥근 모서리 73">
              <a:extLst>
                <a:ext uri="{FF2B5EF4-FFF2-40B4-BE49-F238E27FC236}">
                  <a16:creationId xmlns:a16="http://schemas.microsoft.com/office/drawing/2014/main" id="{2E857896-7475-4136-AD8C-8BC8C8EC85C3}"/>
                </a:ext>
              </a:extLst>
            </p:cNvPr>
            <p:cNvSpPr/>
            <p:nvPr/>
          </p:nvSpPr>
          <p:spPr>
            <a:xfrm rot="14400000">
              <a:off x="1934048" y="3201791"/>
              <a:ext cx="71437" cy="571500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241BEDBE-10F7-4099-9C53-441A1797CB29}"/>
              </a:ext>
            </a:extLst>
          </p:cNvPr>
          <p:cNvSpPr/>
          <p:nvPr/>
        </p:nvSpPr>
        <p:spPr>
          <a:xfrm>
            <a:off x="5512530" y="3118583"/>
            <a:ext cx="1166940" cy="116694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자유형: 도형 102">
            <a:extLst>
              <a:ext uri="{FF2B5EF4-FFF2-40B4-BE49-F238E27FC236}">
                <a16:creationId xmlns:a16="http://schemas.microsoft.com/office/drawing/2014/main" id="{12C6967F-C2F2-4F92-BAD4-7080AF065D50}"/>
              </a:ext>
            </a:extLst>
          </p:cNvPr>
          <p:cNvSpPr/>
          <p:nvPr/>
        </p:nvSpPr>
        <p:spPr>
          <a:xfrm>
            <a:off x="5801657" y="3429000"/>
            <a:ext cx="588686" cy="495867"/>
          </a:xfrm>
          <a:custGeom>
            <a:avLst/>
            <a:gdLst>
              <a:gd name="connsiteX0" fmla="*/ 414677 w 936000"/>
              <a:gd name="connsiteY0" fmla="*/ 270 h 788419"/>
              <a:gd name="connsiteX1" fmla="*/ 787903 w 936000"/>
              <a:gd name="connsiteY1" fmla="*/ 296351 h 788419"/>
              <a:gd name="connsiteX2" fmla="*/ 801296 w 936000"/>
              <a:gd name="connsiteY2" fmla="*/ 374243 h 788419"/>
              <a:gd name="connsiteX3" fmla="*/ 800976 w 936000"/>
              <a:gd name="connsiteY3" fmla="*/ 397740 h 788419"/>
              <a:gd name="connsiteX4" fmla="*/ 820339 w 936000"/>
              <a:gd name="connsiteY4" fmla="*/ 404088 h 788419"/>
              <a:gd name="connsiteX5" fmla="*/ 936000 w 936000"/>
              <a:gd name="connsiteY5" fmla="*/ 588394 h 788419"/>
              <a:gd name="connsiteX6" fmla="*/ 746626 w 936000"/>
              <a:gd name="connsiteY6" fmla="*/ 788419 h 788419"/>
              <a:gd name="connsiteX7" fmla="*/ 672914 w 936000"/>
              <a:gd name="connsiteY7" fmla="*/ 772700 h 788419"/>
              <a:gd name="connsiteX8" fmla="*/ 619625 w 936000"/>
              <a:gd name="connsiteY8" fmla="*/ 734752 h 788419"/>
              <a:gd name="connsiteX9" fmla="*/ 612721 w 936000"/>
              <a:gd name="connsiteY9" fmla="*/ 739379 h 788419"/>
              <a:gd name="connsiteX10" fmla="*/ 545564 w 936000"/>
              <a:gd name="connsiteY10" fmla="*/ 765587 h 788419"/>
              <a:gd name="connsiteX11" fmla="*/ 101075 w 936000"/>
              <a:gd name="connsiteY11" fmla="*/ 480387 h 788419"/>
              <a:gd name="connsiteX12" fmla="*/ 0 w 936000"/>
              <a:gd name="connsiteY12" fmla="*/ 103168 h 788419"/>
              <a:gd name="connsiteX13" fmla="*/ 343414 w 936000"/>
              <a:gd name="connsiteY13" fmla="*/ 11151 h 788419"/>
              <a:gd name="connsiteX14" fmla="*/ 414677 w 936000"/>
              <a:gd name="connsiteY14" fmla="*/ 270 h 788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936000" h="788419">
                <a:moveTo>
                  <a:pt x="414677" y="270"/>
                </a:moveTo>
                <a:cubicBezTo>
                  <a:pt x="580590" y="-6487"/>
                  <a:pt x="739059" y="114061"/>
                  <a:pt x="787903" y="296351"/>
                </a:cubicBezTo>
                <a:cubicBezTo>
                  <a:pt x="794881" y="322393"/>
                  <a:pt x="799291" y="348462"/>
                  <a:pt x="801296" y="374243"/>
                </a:cubicBezTo>
                <a:lnTo>
                  <a:pt x="800976" y="397740"/>
                </a:lnTo>
                <a:lnTo>
                  <a:pt x="820339" y="404088"/>
                </a:lnTo>
                <a:cubicBezTo>
                  <a:pt x="888308" y="434454"/>
                  <a:pt x="936000" y="505541"/>
                  <a:pt x="936000" y="588394"/>
                </a:cubicBezTo>
                <a:cubicBezTo>
                  <a:pt x="936000" y="698865"/>
                  <a:pt x="851214" y="788419"/>
                  <a:pt x="746626" y="788419"/>
                </a:cubicBezTo>
                <a:cubicBezTo>
                  <a:pt x="720479" y="788419"/>
                  <a:pt x="695570" y="782822"/>
                  <a:pt x="672914" y="772700"/>
                </a:cubicBezTo>
                <a:lnTo>
                  <a:pt x="619625" y="734752"/>
                </a:lnTo>
                <a:lnTo>
                  <a:pt x="612721" y="739379"/>
                </a:lnTo>
                <a:cubicBezTo>
                  <a:pt x="591712" y="750394"/>
                  <a:pt x="569272" y="759235"/>
                  <a:pt x="545564" y="765587"/>
                </a:cubicBezTo>
                <a:cubicBezTo>
                  <a:pt x="355902" y="816407"/>
                  <a:pt x="156898" y="688719"/>
                  <a:pt x="101075" y="480387"/>
                </a:cubicBezTo>
                <a:lnTo>
                  <a:pt x="0" y="103168"/>
                </a:lnTo>
                <a:lnTo>
                  <a:pt x="343414" y="11151"/>
                </a:lnTo>
                <a:cubicBezTo>
                  <a:pt x="367121" y="4798"/>
                  <a:pt x="390975" y="1235"/>
                  <a:pt x="414677" y="270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4" name="자유형: 도형 33">
            <a:extLst>
              <a:ext uri="{FF2B5EF4-FFF2-40B4-BE49-F238E27FC236}">
                <a16:creationId xmlns:a16="http://schemas.microsoft.com/office/drawing/2014/main" id="{BBC9FF33-A5F0-44B1-A058-B94F91D54BB2}"/>
              </a:ext>
            </a:extLst>
          </p:cNvPr>
          <p:cNvSpPr/>
          <p:nvPr/>
        </p:nvSpPr>
        <p:spPr>
          <a:xfrm rot="18765654">
            <a:off x="3408236" y="1091486"/>
            <a:ext cx="792003" cy="1211078"/>
          </a:xfrm>
          <a:custGeom>
            <a:avLst/>
            <a:gdLst>
              <a:gd name="connsiteX0" fmla="*/ 633880 w 792003"/>
              <a:gd name="connsiteY0" fmla="*/ 176025 h 1211078"/>
              <a:gd name="connsiteX1" fmla="*/ 176025 w 792003"/>
              <a:gd name="connsiteY1" fmla="*/ 158123 h 1211078"/>
              <a:gd name="connsiteX2" fmla="*/ 158123 w 792003"/>
              <a:gd name="connsiteY2" fmla="*/ 615978 h 1211078"/>
              <a:gd name="connsiteX3" fmla="*/ 615978 w 792003"/>
              <a:gd name="connsiteY3" fmla="*/ 633880 h 1211078"/>
              <a:gd name="connsiteX4" fmla="*/ 633880 w 792003"/>
              <a:gd name="connsiteY4" fmla="*/ 176025 h 1211078"/>
              <a:gd name="connsiteX5" fmla="*/ 686742 w 792003"/>
              <a:gd name="connsiteY5" fmla="*/ 127141 h 1211078"/>
              <a:gd name="connsiteX6" fmla="*/ 664862 w 792003"/>
              <a:gd name="connsiteY6" fmla="*/ 686742 h 1211078"/>
              <a:gd name="connsiteX7" fmla="*/ 530564 w 792003"/>
              <a:gd name="connsiteY7" fmla="*/ 768547 h 1211078"/>
              <a:gd name="connsiteX8" fmla="*/ 521324 w 792003"/>
              <a:gd name="connsiteY8" fmla="*/ 770897 h 1211078"/>
              <a:gd name="connsiteX9" fmla="*/ 523909 w 792003"/>
              <a:gd name="connsiteY9" fmla="*/ 777138 h 1211078"/>
              <a:gd name="connsiteX10" fmla="*/ 523909 w 792003"/>
              <a:gd name="connsiteY10" fmla="*/ 1178293 h 1211078"/>
              <a:gd name="connsiteX11" fmla="*/ 491124 w 792003"/>
              <a:gd name="connsiteY11" fmla="*/ 1211078 h 1211078"/>
              <a:gd name="connsiteX12" fmla="*/ 359985 w 792003"/>
              <a:gd name="connsiteY12" fmla="*/ 1211078 h 1211078"/>
              <a:gd name="connsiteX13" fmla="*/ 327200 w 792003"/>
              <a:gd name="connsiteY13" fmla="*/ 1178293 h 1211078"/>
              <a:gd name="connsiteX14" fmla="*/ 327200 w 792003"/>
              <a:gd name="connsiteY14" fmla="*/ 784476 h 1211078"/>
              <a:gd name="connsiteX15" fmla="*/ 305237 w 792003"/>
              <a:gd name="connsiteY15" fmla="*/ 781501 h 1211078"/>
              <a:gd name="connsiteX16" fmla="*/ 105261 w 792003"/>
              <a:gd name="connsiteY16" fmla="*/ 664862 h 1211078"/>
              <a:gd name="connsiteX17" fmla="*/ 127141 w 792003"/>
              <a:gd name="connsiteY17" fmla="*/ 105261 h 1211078"/>
              <a:gd name="connsiteX18" fmla="*/ 686742 w 792003"/>
              <a:gd name="connsiteY18" fmla="*/ 127141 h 1211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792003" h="1211078">
                <a:moveTo>
                  <a:pt x="633880" y="176025"/>
                </a:moveTo>
                <a:cubicBezTo>
                  <a:pt x="512390" y="44648"/>
                  <a:pt x="307401" y="36633"/>
                  <a:pt x="176025" y="158123"/>
                </a:cubicBezTo>
                <a:cubicBezTo>
                  <a:pt x="44648" y="279612"/>
                  <a:pt x="36633" y="484602"/>
                  <a:pt x="158123" y="615978"/>
                </a:cubicBezTo>
                <a:cubicBezTo>
                  <a:pt x="279612" y="747355"/>
                  <a:pt x="484601" y="755370"/>
                  <a:pt x="615978" y="633880"/>
                </a:cubicBezTo>
                <a:cubicBezTo>
                  <a:pt x="747355" y="512390"/>
                  <a:pt x="755370" y="307401"/>
                  <a:pt x="633880" y="176025"/>
                </a:cubicBezTo>
                <a:close/>
                <a:moveTo>
                  <a:pt x="686742" y="127141"/>
                </a:moveTo>
                <a:cubicBezTo>
                  <a:pt x="835230" y="287713"/>
                  <a:pt x="825433" y="538254"/>
                  <a:pt x="664862" y="686742"/>
                </a:cubicBezTo>
                <a:cubicBezTo>
                  <a:pt x="624719" y="723864"/>
                  <a:pt x="578953" y="751093"/>
                  <a:pt x="530564" y="768547"/>
                </a:cubicBezTo>
                <a:lnTo>
                  <a:pt x="521324" y="770897"/>
                </a:lnTo>
                <a:lnTo>
                  <a:pt x="523909" y="777138"/>
                </a:lnTo>
                <a:lnTo>
                  <a:pt x="523909" y="1178293"/>
                </a:lnTo>
                <a:cubicBezTo>
                  <a:pt x="523909" y="1196400"/>
                  <a:pt x="509231" y="1211078"/>
                  <a:pt x="491124" y="1211078"/>
                </a:cubicBezTo>
                <a:lnTo>
                  <a:pt x="359985" y="1211078"/>
                </a:lnTo>
                <a:cubicBezTo>
                  <a:pt x="341878" y="1211078"/>
                  <a:pt x="327200" y="1196400"/>
                  <a:pt x="327200" y="1178293"/>
                </a:cubicBezTo>
                <a:lnTo>
                  <a:pt x="327200" y="784476"/>
                </a:lnTo>
                <a:lnTo>
                  <a:pt x="305237" y="781501"/>
                </a:lnTo>
                <a:cubicBezTo>
                  <a:pt x="230978" y="764088"/>
                  <a:pt x="160944" y="725076"/>
                  <a:pt x="105261" y="664862"/>
                </a:cubicBezTo>
                <a:cubicBezTo>
                  <a:pt x="-43227" y="504290"/>
                  <a:pt x="-33431" y="253748"/>
                  <a:pt x="127141" y="105261"/>
                </a:cubicBezTo>
                <a:cubicBezTo>
                  <a:pt x="287713" y="-43227"/>
                  <a:pt x="538254" y="-33431"/>
                  <a:pt x="686742" y="12714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47386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타원 7">
            <a:extLst>
              <a:ext uri="{FF2B5EF4-FFF2-40B4-BE49-F238E27FC236}">
                <a16:creationId xmlns:a16="http://schemas.microsoft.com/office/drawing/2014/main" id="{C4727347-AFCA-4C66-8985-5EA437621861}"/>
              </a:ext>
            </a:extLst>
          </p:cNvPr>
          <p:cNvSpPr/>
          <p:nvPr/>
        </p:nvSpPr>
        <p:spPr>
          <a:xfrm>
            <a:off x="4389078" y="498059"/>
            <a:ext cx="2880000" cy="288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자유형: 도형 10">
            <a:extLst>
              <a:ext uri="{FF2B5EF4-FFF2-40B4-BE49-F238E27FC236}">
                <a16:creationId xmlns:a16="http://schemas.microsoft.com/office/drawing/2014/main" id="{89107377-5BF6-45CF-833D-D9AC6068C3B9}"/>
              </a:ext>
            </a:extLst>
          </p:cNvPr>
          <p:cNvSpPr/>
          <p:nvPr/>
        </p:nvSpPr>
        <p:spPr>
          <a:xfrm>
            <a:off x="5032673" y="967919"/>
            <a:ext cx="1592810" cy="2006466"/>
          </a:xfrm>
          <a:custGeom>
            <a:avLst/>
            <a:gdLst>
              <a:gd name="connsiteX0" fmla="*/ 303246 w 948205"/>
              <a:gd name="connsiteY0" fmla="*/ 666849 h 1194456"/>
              <a:gd name="connsiteX1" fmla="*/ 342071 w 948205"/>
              <a:gd name="connsiteY1" fmla="*/ 687923 h 1194456"/>
              <a:gd name="connsiteX2" fmla="*/ 471855 w 948205"/>
              <a:gd name="connsiteY2" fmla="*/ 714125 h 1194456"/>
              <a:gd name="connsiteX3" fmla="*/ 601639 w 948205"/>
              <a:gd name="connsiteY3" fmla="*/ 687923 h 1194456"/>
              <a:gd name="connsiteX4" fmla="*/ 640463 w 948205"/>
              <a:gd name="connsiteY4" fmla="*/ 666850 h 1194456"/>
              <a:gd name="connsiteX5" fmla="*/ 820399 w 948205"/>
              <a:gd name="connsiteY5" fmla="*/ 1093754 h 1194456"/>
              <a:gd name="connsiteX6" fmla="*/ 731416 w 948205"/>
              <a:gd name="connsiteY6" fmla="*/ 1142053 h 1194456"/>
              <a:gd name="connsiteX7" fmla="*/ 471851 w 948205"/>
              <a:gd name="connsiteY7" fmla="*/ 1194456 h 1194456"/>
              <a:gd name="connsiteX8" fmla="*/ 212287 w 948205"/>
              <a:gd name="connsiteY8" fmla="*/ 1142053 h 1194456"/>
              <a:gd name="connsiteX9" fmla="*/ 123308 w 948205"/>
              <a:gd name="connsiteY9" fmla="*/ 1093757 h 1194456"/>
              <a:gd name="connsiteX10" fmla="*/ 479923 w 948205"/>
              <a:gd name="connsiteY10" fmla="*/ 0 h 1194456"/>
              <a:gd name="connsiteX11" fmla="*/ 787145 w 948205"/>
              <a:gd name="connsiteY11" fmla="*/ 203640 h 1194456"/>
              <a:gd name="connsiteX12" fmla="*/ 802506 w 948205"/>
              <a:gd name="connsiteY12" fmla="*/ 253126 h 1194456"/>
              <a:gd name="connsiteX13" fmla="*/ 805174 w 948205"/>
              <a:gd name="connsiteY13" fmla="*/ 251327 h 1194456"/>
              <a:gd name="connsiteX14" fmla="*/ 845249 w 948205"/>
              <a:gd name="connsiteY14" fmla="*/ 243236 h 1194456"/>
              <a:gd name="connsiteX15" fmla="*/ 948205 w 948205"/>
              <a:gd name="connsiteY15" fmla="*/ 346192 h 1194456"/>
              <a:gd name="connsiteX16" fmla="*/ 845249 w 948205"/>
              <a:gd name="connsiteY16" fmla="*/ 449148 h 1194456"/>
              <a:gd name="connsiteX17" fmla="*/ 805174 w 948205"/>
              <a:gd name="connsiteY17" fmla="*/ 441057 h 1194456"/>
              <a:gd name="connsiteX18" fmla="*/ 795951 w 948205"/>
              <a:gd name="connsiteY18" fmla="*/ 434839 h 1194456"/>
              <a:gd name="connsiteX19" fmla="*/ 787145 w 948205"/>
              <a:gd name="connsiteY19" fmla="*/ 463208 h 1194456"/>
              <a:gd name="connsiteX20" fmla="*/ 479923 w 948205"/>
              <a:gd name="connsiteY20" fmla="*/ 666848 h 1194456"/>
              <a:gd name="connsiteX21" fmla="*/ 293503 w 948205"/>
              <a:gd name="connsiteY21" fmla="*/ 609905 h 1194456"/>
              <a:gd name="connsiteX22" fmla="*/ 279511 w 948205"/>
              <a:gd name="connsiteY22" fmla="*/ 597191 h 1194456"/>
              <a:gd name="connsiteX23" fmla="*/ 278178 w 948205"/>
              <a:gd name="connsiteY23" fmla="*/ 597191 h 1194456"/>
              <a:gd name="connsiteX24" fmla="*/ 278178 w 948205"/>
              <a:gd name="connsiteY24" fmla="*/ 595980 h 1194456"/>
              <a:gd name="connsiteX25" fmla="*/ 222637 w 948205"/>
              <a:gd name="connsiteY25" fmla="*/ 545513 h 1194456"/>
              <a:gd name="connsiteX26" fmla="*/ 172701 w 948205"/>
              <a:gd name="connsiteY26" fmla="*/ 463208 h 1194456"/>
              <a:gd name="connsiteX27" fmla="*/ 160132 w 948205"/>
              <a:gd name="connsiteY27" fmla="*/ 422716 h 1194456"/>
              <a:gd name="connsiteX28" fmla="*/ 143031 w 948205"/>
              <a:gd name="connsiteY28" fmla="*/ 434245 h 1194456"/>
              <a:gd name="connsiteX29" fmla="*/ 102956 w 948205"/>
              <a:gd name="connsiteY29" fmla="*/ 442336 h 1194456"/>
              <a:gd name="connsiteX30" fmla="*/ 0 w 948205"/>
              <a:gd name="connsiteY30" fmla="*/ 339380 h 1194456"/>
              <a:gd name="connsiteX31" fmla="*/ 102956 w 948205"/>
              <a:gd name="connsiteY31" fmla="*/ 236424 h 1194456"/>
              <a:gd name="connsiteX32" fmla="*/ 143031 w 948205"/>
              <a:gd name="connsiteY32" fmla="*/ 244515 h 1194456"/>
              <a:gd name="connsiteX33" fmla="*/ 157074 w 948205"/>
              <a:gd name="connsiteY33" fmla="*/ 253983 h 1194456"/>
              <a:gd name="connsiteX34" fmla="*/ 172701 w 948205"/>
              <a:gd name="connsiteY34" fmla="*/ 203640 h 1194456"/>
              <a:gd name="connsiteX35" fmla="*/ 479923 w 948205"/>
              <a:gd name="connsiteY35" fmla="*/ 0 h 1194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948205" h="1194456">
                <a:moveTo>
                  <a:pt x="303246" y="666849"/>
                </a:moveTo>
                <a:lnTo>
                  <a:pt x="342071" y="687923"/>
                </a:lnTo>
                <a:cubicBezTo>
                  <a:pt x="381962" y="704795"/>
                  <a:pt x="425819" y="714125"/>
                  <a:pt x="471855" y="714125"/>
                </a:cubicBezTo>
                <a:cubicBezTo>
                  <a:pt x="517891" y="714125"/>
                  <a:pt x="561749" y="704795"/>
                  <a:pt x="601639" y="687923"/>
                </a:cubicBezTo>
                <a:lnTo>
                  <a:pt x="640463" y="666850"/>
                </a:lnTo>
                <a:lnTo>
                  <a:pt x="820399" y="1093754"/>
                </a:lnTo>
                <a:lnTo>
                  <a:pt x="731416" y="1142053"/>
                </a:lnTo>
                <a:cubicBezTo>
                  <a:pt x="651636" y="1175797"/>
                  <a:pt x="563923" y="1194456"/>
                  <a:pt x="471851" y="1194456"/>
                </a:cubicBezTo>
                <a:cubicBezTo>
                  <a:pt x="379780" y="1194456"/>
                  <a:pt x="292066" y="1175797"/>
                  <a:pt x="212287" y="1142053"/>
                </a:cubicBezTo>
                <a:lnTo>
                  <a:pt x="123308" y="1093757"/>
                </a:lnTo>
                <a:close/>
                <a:moveTo>
                  <a:pt x="479923" y="0"/>
                </a:moveTo>
                <a:cubicBezTo>
                  <a:pt x="618032" y="0"/>
                  <a:pt x="736528" y="83969"/>
                  <a:pt x="787145" y="203640"/>
                </a:cubicBezTo>
                <a:lnTo>
                  <a:pt x="802506" y="253126"/>
                </a:lnTo>
                <a:lnTo>
                  <a:pt x="805174" y="251327"/>
                </a:lnTo>
                <a:cubicBezTo>
                  <a:pt x="817491" y="246117"/>
                  <a:pt x="831034" y="243236"/>
                  <a:pt x="845249" y="243236"/>
                </a:cubicBezTo>
                <a:cubicBezTo>
                  <a:pt x="902110" y="243236"/>
                  <a:pt x="948205" y="289331"/>
                  <a:pt x="948205" y="346192"/>
                </a:cubicBezTo>
                <a:cubicBezTo>
                  <a:pt x="948205" y="403053"/>
                  <a:pt x="902110" y="449148"/>
                  <a:pt x="845249" y="449148"/>
                </a:cubicBezTo>
                <a:cubicBezTo>
                  <a:pt x="831034" y="449148"/>
                  <a:pt x="817491" y="446267"/>
                  <a:pt x="805174" y="441057"/>
                </a:cubicBezTo>
                <a:lnTo>
                  <a:pt x="795951" y="434839"/>
                </a:lnTo>
                <a:lnTo>
                  <a:pt x="787145" y="463208"/>
                </a:lnTo>
                <a:cubicBezTo>
                  <a:pt x="736528" y="582879"/>
                  <a:pt x="618032" y="666848"/>
                  <a:pt x="479923" y="666848"/>
                </a:cubicBezTo>
                <a:cubicBezTo>
                  <a:pt x="410869" y="666848"/>
                  <a:pt x="346717" y="645856"/>
                  <a:pt x="293503" y="609905"/>
                </a:cubicBezTo>
                <a:lnTo>
                  <a:pt x="279511" y="597191"/>
                </a:lnTo>
                <a:lnTo>
                  <a:pt x="278178" y="597191"/>
                </a:lnTo>
                <a:lnTo>
                  <a:pt x="278178" y="595980"/>
                </a:lnTo>
                <a:lnTo>
                  <a:pt x="222637" y="545513"/>
                </a:lnTo>
                <a:cubicBezTo>
                  <a:pt x="202252" y="520812"/>
                  <a:pt x="185355" y="493126"/>
                  <a:pt x="172701" y="463208"/>
                </a:cubicBezTo>
                <a:lnTo>
                  <a:pt x="160132" y="422716"/>
                </a:lnTo>
                <a:lnTo>
                  <a:pt x="143031" y="434245"/>
                </a:lnTo>
                <a:cubicBezTo>
                  <a:pt x="130714" y="439455"/>
                  <a:pt x="117171" y="442336"/>
                  <a:pt x="102956" y="442336"/>
                </a:cubicBezTo>
                <a:cubicBezTo>
                  <a:pt x="46095" y="442336"/>
                  <a:pt x="0" y="396241"/>
                  <a:pt x="0" y="339380"/>
                </a:cubicBezTo>
                <a:cubicBezTo>
                  <a:pt x="0" y="282519"/>
                  <a:pt x="46095" y="236424"/>
                  <a:pt x="102956" y="236424"/>
                </a:cubicBezTo>
                <a:cubicBezTo>
                  <a:pt x="117171" y="236424"/>
                  <a:pt x="130714" y="239305"/>
                  <a:pt x="143031" y="244515"/>
                </a:cubicBezTo>
                <a:lnTo>
                  <a:pt x="157074" y="253983"/>
                </a:lnTo>
                <a:lnTo>
                  <a:pt x="172701" y="203640"/>
                </a:lnTo>
                <a:cubicBezTo>
                  <a:pt x="223318" y="83969"/>
                  <a:pt x="341814" y="0"/>
                  <a:pt x="479923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5F1CB829-4E5B-4227-A0D6-30C77BA081B6}"/>
              </a:ext>
            </a:extLst>
          </p:cNvPr>
          <p:cNvSpPr/>
          <p:nvPr/>
        </p:nvSpPr>
        <p:spPr>
          <a:xfrm>
            <a:off x="8065728" y="498059"/>
            <a:ext cx="2880000" cy="288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5D86771A-C917-4E67-BDB3-83D6469B4237}"/>
              </a:ext>
            </a:extLst>
          </p:cNvPr>
          <p:cNvSpPr/>
          <p:nvPr/>
        </p:nvSpPr>
        <p:spPr>
          <a:xfrm>
            <a:off x="6960876" y="2974385"/>
            <a:ext cx="1260000" cy="180000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자유형: 도형 22">
            <a:extLst>
              <a:ext uri="{FF2B5EF4-FFF2-40B4-BE49-F238E27FC236}">
                <a16:creationId xmlns:a16="http://schemas.microsoft.com/office/drawing/2014/main" id="{F415E30B-5FE4-47DB-A2F6-043CA3A2D67E}"/>
              </a:ext>
            </a:extLst>
          </p:cNvPr>
          <p:cNvSpPr/>
          <p:nvPr/>
        </p:nvSpPr>
        <p:spPr>
          <a:xfrm rot="5400000">
            <a:off x="8875728" y="1341152"/>
            <a:ext cx="1260000" cy="1260000"/>
          </a:xfrm>
          <a:custGeom>
            <a:avLst/>
            <a:gdLst>
              <a:gd name="connsiteX0" fmla="*/ 0 w 1260000"/>
              <a:gd name="connsiteY0" fmla="*/ 630000 h 1260000"/>
              <a:gd name="connsiteX1" fmla="*/ 90000 w 1260000"/>
              <a:gd name="connsiteY1" fmla="*/ 540000 h 1260000"/>
              <a:gd name="connsiteX2" fmla="*/ 540000 w 1260000"/>
              <a:gd name="connsiteY2" fmla="*/ 540000 h 1260000"/>
              <a:gd name="connsiteX3" fmla="*/ 540000 w 1260000"/>
              <a:gd name="connsiteY3" fmla="*/ 90000 h 1260000"/>
              <a:gd name="connsiteX4" fmla="*/ 630000 w 1260000"/>
              <a:gd name="connsiteY4" fmla="*/ 0 h 1260000"/>
              <a:gd name="connsiteX5" fmla="*/ 720000 w 1260000"/>
              <a:gd name="connsiteY5" fmla="*/ 90000 h 1260000"/>
              <a:gd name="connsiteX6" fmla="*/ 720000 w 1260000"/>
              <a:gd name="connsiteY6" fmla="*/ 540000 h 1260000"/>
              <a:gd name="connsiteX7" fmla="*/ 1170000 w 1260000"/>
              <a:gd name="connsiteY7" fmla="*/ 540000 h 1260000"/>
              <a:gd name="connsiteX8" fmla="*/ 1260000 w 1260000"/>
              <a:gd name="connsiteY8" fmla="*/ 630000 h 1260000"/>
              <a:gd name="connsiteX9" fmla="*/ 1170000 w 1260000"/>
              <a:gd name="connsiteY9" fmla="*/ 720000 h 1260000"/>
              <a:gd name="connsiteX10" fmla="*/ 720000 w 1260000"/>
              <a:gd name="connsiteY10" fmla="*/ 720000 h 1260000"/>
              <a:gd name="connsiteX11" fmla="*/ 720000 w 1260000"/>
              <a:gd name="connsiteY11" fmla="*/ 1170000 h 1260000"/>
              <a:gd name="connsiteX12" fmla="*/ 630000 w 1260000"/>
              <a:gd name="connsiteY12" fmla="*/ 1260000 h 1260000"/>
              <a:gd name="connsiteX13" fmla="*/ 540000 w 1260000"/>
              <a:gd name="connsiteY13" fmla="*/ 1170000 h 1260000"/>
              <a:gd name="connsiteX14" fmla="*/ 540000 w 1260000"/>
              <a:gd name="connsiteY14" fmla="*/ 720000 h 1260000"/>
              <a:gd name="connsiteX15" fmla="*/ 90000 w 1260000"/>
              <a:gd name="connsiteY15" fmla="*/ 720000 h 1260000"/>
              <a:gd name="connsiteX16" fmla="*/ 0 w 1260000"/>
              <a:gd name="connsiteY16" fmla="*/ 630000 h 12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260000" h="1260000">
                <a:moveTo>
                  <a:pt x="0" y="630000"/>
                </a:moveTo>
                <a:cubicBezTo>
                  <a:pt x="0" y="580294"/>
                  <a:pt x="40294" y="540000"/>
                  <a:pt x="90000" y="540000"/>
                </a:cubicBezTo>
                <a:lnTo>
                  <a:pt x="540000" y="540000"/>
                </a:lnTo>
                <a:lnTo>
                  <a:pt x="540000" y="90000"/>
                </a:lnTo>
                <a:cubicBezTo>
                  <a:pt x="540000" y="40294"/>
                  <a:pt x="580294" y="0"/>
                  <a:pt x="630000" y="0"/>
                </a:cubicBezTo>
                <a:cubicBezTo>
                  <a:pt x="679706" y="0"/>
                  <a:pt x="720000" y="40294"/>
                  <a:pt x="720000" y="90000"/>
                </a:cubicBezTo>
                <a:lnTo>
                  <a:pt x="720000" y="540000"/>
                </a:lnTo>
                <a:lnTo>
                  <a:pt x="1170000" y="540000"/>
                </a:lnTo>
                <a:cubicBezTo>
                  <a:pt x="1219706" y="540000"/>
                  <a:pt x="1260000" y="580294"/>
                  <a:pt x="1260000" y="630000"/>
                </a:cubicBezTo>
                <a:cubicBezTo>
                  <a:pt x="1260000" y="679706"/>
                  <a:pt x="1219706" y="720000"/>
                  <a:pt x="1170000" y="720000"/>
                </a:cubicBezTo>
                <a:lnTo>
                  <a:pt x="720000" y="720000"/>
                </a:lnTo>
                <a:lnTo>
                  <a:pt x="720000" y="1170000"/>
                </a:lnTo>
                <a:cubicBezTo>
                  <a:pt x="720000" y="1219706"/>
                  <a:pt x="679706" y="1260000"/>
                  <a:pt x="630000" y="1260000"/>
                </a:cubicBezTo>
                <a:cubicBezTo>
                  <a:pt x="580294" y="1260000"/>
                  <a:pt x="540000" y="1219706"/>
                  <a:pt x="540000" y="1170000"/>
                </a:cubicBezTo>
                <a:lnTo>
                  <a:pt x="540000" y="720000"/>
                </a:lnTo>
                <a:lnTo>
                  <a:pt x="90000" y="720000"/>
                </a:lnTo>
                <a:cubicBezTo>
                  <a:pt x="40294" y="720000"/>
                  <a:pt x="0" y="679706"/>
                  <a:pt x="0" y="63000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B5E8CABD-7DF4-4B0C-817E-C5AC1228CB9D}"/>
              </a:ext>
            </a:extLst>
          </p:cNvPr>
          <p:cNvSpPr/>
          <p:nvPr/>
        </p:nvSpPr>
        <p:spPr>
          <a:xfrm rot="16200000">
            <a:off x="11125728" y="2070828"/>
            <a:ext cx="1260000" cy="180000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0D754DB9-2F28-4291-9CF7-E91952C52735}"/>
              </a:ext>
            </a:extLst>
          </p:cNvPr>
          <p:cNvGrpSpPr/>
          <p:nvPr/>
        </p:nvGrpSpPr>
        <p:grpSpPr>
          <a:xfrm>
            <a:off x="990680" y="3778728"/>
            <a:ext cx="2520000" cy="2520000"/>
            <a:chOff x="990680" y="3778728"/>
            <a:chExt cx="2520000" cy="2520000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FF219811-DB63-43E0-AC6A-134218BF7581}"/>
                </a:ext>
              </a:extLst>
            </p:cNvPr>
            <p:cNvSpPr/>
            <p:nvPr/>
          </p:nvSpPr>
          <p:spPr>
            <a:xfrm>
              <a:off x="990680" y="3778728"/>
              <a:ext cx="2520000" cy="252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자유형: 도형 4">
              <a:extLst>
                <a:ext uri="{FF2B5EF4-FFF2-40B4-BE49-F238E27FC236}">
                  <a16:creationId xmlns:a16="http://schemas.microsoft.com/office/drawing/2014/main" id="{D43F3CA6-8950-401D-9DA2-8B3842BF6CCE}"/>
                </a:ext>
              </a:extLst>
            </p:cNvPr>
            <p:cNvSpPr/>
            <p:nvPr/>
          </p:nvSpPr>
          <p:spPr>
            <a:xfrm rot="18765654">
              <a:off x="1591111" y="4121153"/>
              <a:ext cx="1319137" cy="2017136"/>
            </a:xfrm>
            <a:custGeom>
              <a:avLst/>
              <a:gdLst>
                <a:gd name="connsiteX0" fmla="*/ 633880 w 792003"/>
                <a:gd name="connsiteY0" fmla="*/ 176025 h 1211078"/>
                <a:gd name="connsiteX1" fmla="*/ 176025 w 792003"/>
                <a:gd name="connsiteY1" fmla="*/ 158123 h 1211078"/>
                <a:gd name="connsiteX2" fmla="*/ 158123 w 792003"/>
                <a:gd name="connsiteY2" fmla="*/ 615978 h 1211078"/>
                <a:gd name="connsiteX3" fmla="*/ 615978 w 792003"/>
                <a:gd name="connsiteY3" fmla="*/ 633880 h 1211078"/>
                <a:gd name="connsiteX4" fmla="*/ 633880 w 792003"/>
                <a:gd name="connsiteY4" fmla="*/ 176025 h 1211078"/>
                <a:gd name="connsiteX5" fmla="*/ 686742 w 792003"/>
                <a:gd name="connsiteY5" fmla="*/ 127141 h 1211078"/>
                <a:gd name="connsiteX6" fmla="*/ 664862 w 792003"/>
                <a:gd name="connsiteY6" fmla="*/ 686742 h 1211078"/>
                <a:gd name="connsiteX7" fmla="*/ 530564 w 792003"/>
                <a:gd name="connsiteY7" fmla="*/ 768547 h 1211078"/>
                <a:gd name="connsiteX8" fmla="*/ 521324 w 792003"/>
                <a:gd name="connsiteY8" fmla="*/ 770897 h 1211078"/>
                <a:gd name="connsiteX9" fmla="*/ 523909 w 792003"/>
                <a:gd name="connsiteY9" fmla="*/ 777138 h 1211078"/>
                <a:gd name="connsiteX10" fmla="*/ 523909 w 792003"/>
                <a:gd name="connsiteY10" fmla="*/ 1178293 h 1211078"/>
                <a:gd name="connsiteX11" fmla="*/ 491124 w 792003"/>
                <a:gd name="connsiteY11" fmla="*/ 1211078 h 1211078"/>
                <a:gd name="connsiteX12" fmla="*/ 359985 w 792003"/>
                <a:gd name="connsiteY12" fmla="*/ 1211078 h 1211078"/>
                <a:gd name="connsiteX13" fmla="*/ 327200 w 792003"/>
                <a:gd name="connsiteY13" fmla="*/ 1178293 h 1211078"/>
                <a:gd name="connsiteX14" fmla="*/ 327200 w 792003"/>
                <a:gd name="connsiteY14" fmla="*/ 784476 h 1211078"/>
                <a:gd name="connsiteX15" fmla="*/ 305237 w 792003"/>
                <a:gd name="connsiteY15" fmla="*/ 781501 h 1211078"/>
                <a:gd name="connsiteX16" fmla="*/ 105261 w 792003"/>
                <a:gd name="connsiteY16" fmla="*/ 664862 h 1211078"/>
                <a:gd name="connsiteX17" fmla="*/ 127141 w 792003"/>
                <a:gd name="connsiteY17" fmla="*/ 105261 h 1211078"/>
                <a:gd name="connsiteX18" fmla="*/ 686742 w 792003"/>
                <a:gd name="connsiteY18" fmla="*/ 127141 h 1211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92003" h="1211078">
                  <a:moveTo>
                    <a:pt x="633880" y="176025"/>
                  </a:moveTo>
                  <a:cubicBezTo>
                    <a:pt x="512390" y="44648"/>
                    <a:pt x="307401" y="36633"/>
                    <a:pt x="176025" y="158123"/>
                  </a:cubicBezTo>
                  <a:cubicBezTo>
                    <a:pt x="44648" y="279612"/>
                    <a:pt x="36633" y="484602"/>
                    <a:pt x="158123" y="615978"/>
                  </a:cubicBezTo>
                  <a:cubicBezTo>
                    <a:pt x="279612" y="747355"/>
                    <a:pt x="484601" y="755370"/>
                    <a:pt x="615978" y="633880"/>
                  </a:cubicBezTo>
                  <a:cubicBezTo>
                    <a:pt x="747355" y="512390"/>
                    <a:pt x="755370" y="307401"/>
                    <a:pt x="633880" y="176025"/>
                  </a:cubicBezTo>
                  <a:close/>
                  <a:moveTo>
                    <a:pt x="686742" y="127141"/>
                  </a:moveTo>
                  <a:cubicBezTo>
                    <a:pt x="835230" y="287713"/>
                    <a:pt x="825433" y="538254"/>
                    <a:pt x="664862" y="686742"/>
                  </a:cubicBezTo>
                  <a:cubicBezTo>
                    <a:pt x="624719" y="723864"/>
                    <a:pt x="578953" y="751093"/>
                    <a:pt x="530564" y="768547"/>
                  </a:cubicBezTo>
                  <a:lnTo>
                    <a:pt x="521324" y="770897"/>
                  </a:lnTo>
                  <a:lnTo>
                    <a:pt x="523909" y="777138"/>
                  </a:lnTo>
                  <a:lnTo>
                    <a:pt x="523909" y="1178293"/>
                  </a:lnTo>
                  <a:cubicBezTo>
                    <a:pt x="523909" y="1196400"/>
                    <a:pt x="509231" y="1211078"/>
                    <a:pt x="491124" y="1211078"/>
                  </a:cubicBezTo>
                  <a:lnTo>
                    <a:pt x="359985" y="1211078"/>
                  </a:lnTo>
                  <a:cubicBezTo>
                    <a:pt x="341878" y="1211078"/>
                    <a:pt x="327200" y="1196400"/>
                    <a:pt x="327200" y="1178293"/>
                  </a:cubicBezTo>
                  <a:lnTo>
                    <a:pt x="327200" y="784476"/>
                  </a:lnTo>
                  <a:lnTo>
                    <a:pt x="305237" y="781501"/>
                  </a:lnTo>
                  <a:cubicBezTo>
                    <a:pt x="230978" y="764088"/>
                    <a:pt x="160944" y="725076"/>
                    <a:pt x="105261" y="664862"/>
                  </a:cubicBezTo>
                  <a:cubicBezTo>
                    <a:pt x="-43227" y="504290"/>
                    <a:pt x="-33431" y="253748"/>
                    <a:pt x="127141" y="105261"/>
                  </a:cubicBezTo>
                  <a:cubicBezTo>
                    <a:pt x="287713" y="-43227"/>
                    <a:pt x="538254" y="-33431"/>
                    <a:pt x="686742" y="12714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F05AC858-3C3C-4B58-89A2-6C8766CE315A}"/>
              </a:ext>
            </a:extLst>
          </p:cNvPr>
          <p:cNvGrpSpPr/>
          <p:nvPr/>
        </p:nvGrpSpPr>
        <p:grpSpPr>
          <a:xfrm>
            <a:off x="3880728" y="3778728"/>
            <a:ext cx="2520000" cy="2520000"/>
            <a:chOff x="3880728" y="3778728"/>
            <a:chExt cx="2520000" cy="2520000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DFA1F2D0-C65E-4EF9-BA2E-8FD60B33A4AC}"/>
                </a:ext>
              </a:extLst>
            </p:cNvPr>
            <p:cNvSpPr/>
            <p:nvPr/>
          </p:nvSpPr>
          <p:spPr>
            <a:xfrm>
              <a:off x="3880728" y="3778728"/>
              <a:ext cx="2520000" cy="252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자유형: 도형 28">
              <a:extLst>
                <a:ext uri="{FF2B5EF4-FFF2-40B4-BE49-F238E27FC236}">
                  <a16:creationId xmlns:a16="http://schemas.microsoft.com/office/drawing/2014/main" id="{023C0DFB-82EE-4739-818C-9892A2F405CD}"/>
                </a:ext>
              </a:extLst>
            </p:cNvPr>
            <p:cNvSpPr/>
            <p:nvPr/>
          </p:nvSpPr>
          <p:spPr>
            <a:xfrm>
              <a:off x="4344323" y="4035495"/>
              <a:ext cx="1592810" cy="2006466"/>
            </a:xfrm>
            <a:custGeom>
              <a:avLst/>
              <a:gdLst>
                <a:gd name="connsiteX0" fmla="*/ 303246 w 948205"/>
                <a:gd name="connsiteY0" fmla="*/ 666849 h 1194456"/>
                <a:gd name="connsiteX1" fmla="*/ 342071 w 948205"/>
                <a:gd name="connsiteY1" fmla="*/ 687923 h 1194456"/>
                <a:gd name="connsiteX2" fmla="*/ 471855 w 948205"/>
                <a:gd name="connsiteY2" fmla="*/ 714125 h 1194456"/>
                <a:gd name="connsiteX3" fmla="*/ 601639 w 948205"/>
                <a:gd name="connsiteY3" fmla="*/ 687923 h 1194456"/>
                <a:gd name="connsiteX4" fmla="*/ 640463 w 948205"/>
                <a:gd name="connsiteY4" fmla="*/ 666850 h 1194456"/>
                <a:gd name="connsiteX5" fmla="*/ 820399 w 948205"/>
                <a:gd name="connsiteY5" fmla="*/ 1093754 h 1194456"/>
                <a:gd name="connsiteX6" fmla="*/ 731416 w 948205"/>
                <a:gd name="connsiteY6" fmla="*/ 1142053 h 1194456"/>
                <a:gd name="connsiteX7" fmla="*/ 471851 w 948205"/>
                <a:gd name="connsiteY7" fmla="*/ 1194456 h 1194456"/>
                <a:gd name="connsiteX8" fmla="*/ 212287 w 948205"/>
                <a:gd name="connsiteY8" fmla="*/ 1142053 h 1194456"/>
                <a:gd name="connsiteX9" fmla="*/ 123308 w 948205"/>
                <a:gd name="connsiteY9" fmla="*/ 1093757 h 1194456"/>
                <a:gd name="connsiteX10" fmla="*/ 479923 w 948205"/>
                <a:gd name="connsiteY10" fmla="*/ 0 h 1194456"/>
                <a:gd name="connsiteX11" fmla="*/ 787145 w 948205"/>
                <a:gd name="connsiteY11" fmla="*/ 203640 h 1194456"/>
                <a:gd name="connsiteX12" fmla="*/ 802506 w 948205"/>
                <a:gd name="connsiteY12" fmla="*/ 253126 h 1194456"/>
                <a:gd name="connsiteX13" fmla="*/ 805174 w 948205"/>
                <a:gd name="connsiteY13" fmla="*/ 251327 h 1194456"/>
                <a:gd name="connsiteX14" fmla="*/ 845249 w 948205"/>
                <a:gd name="connsiteY14" fmla="*/ 243236 h 1194456"/>
                <a:gd name="connsiteX15" fmla="*/ 948205 w 948205"/>
                <a:gd name="connsiteY15" fmla="*/ 346192 h 1194456"/>
                <a:gd name="connsiteX16" fmla="*/ 845249 w 948205"/>
                <a:gd name="connsiteY16" fmla="*/ 449148 h 1194456"/>
                <a:gd name="connsiteX17" fmla="*/ 805174 w 948205"/>
                <a:gd name="connsiteY17" fmla="*/ 441057 h 1194456"/>
                <a:gd name="connsiteX18" fmla="*/ 795951 w 948205"/>
                <a:gd name="connsiteY18" fmla="*/ 434839 h 1194456"/>
                <a:gd name="connsiteX19" fmla="*/ 787145 w 948205"/>
                <a:gd name="connsiteY19" fmla="*/ 463208 h 1194456"/>
                <a:gd name="connsiteX20" fmla="*/ 479923 w 948205"/>
                <a:gd name="connsiteY20" fmla="*/ 666848 h 1194456"/>
                <a:gd name="connsiteX21" fmla="*/ 293503 w 948205"/>
                <a:gd name="connsiteY21" fmla="*/ 609905 h 1194456"/>
                <a:gd name="connsiteX22" fmla="*/ 279511 w 948205"/>
                <a:gd name="connsiteY22" fmla="*/ 597191 h 1194456"/>
                <a:gd name="connsiteX23" fmla="*/ 278178 w 948205"/>
                <a:gd name="connsiteY23" fmla="*/ 597191 h 1194456"/>
                <a:gd name="connsiteX24" fmla="*/ 278178 w 948205"/>
                <a:gd name="connsiteY24" fmla="*/ 595980 h 1194456"/>
                <a:gd name="connsiteX25" fmla="*/ 222637 w 948205"/>
                <a:gd name="connsiteY25" fmla="*/ 545513 h 1194456"/>
                <a:gd name="connsiteX26" fmla="*/ 172701 w 948205"/>
                <a:gd name="connsiteY26" fmla="*/ 463208 h 1194456"/>
                <a:gd name="connsiteX27" fmla="*/ 160132 w 948205"/>
                <a:gd name="connsiteY27" fmla="*/ 422716 h 1194456"/>
                <a:gd name="connsiteX28" fmla="*/ 143031 w 948205"/>
                <a:gd name="connsiteY28" fmla="*/ 434245 h 1194456"/>
                <a:gd name="connsiteX29" fmla="*/ 102956 w 948205"/>
                <a:gd name="connsiteY29" fmla="*/ 442336 h 1194456"/>
                <a:gd name="connsiteX30" fmla="*/ 0 w 948205"/>
                <a:gd name="connsiteY30" fmla="*/ 339380 h 1194456"/>
                <a:gd name="connsiteX31" fmla="*/ 102956 w 948205"/>
                <a:gd name="connsiteY31" fmla="*/ 236424 h 1194456"/>
                <a:gd name="connsiteX32" fmla="*/ 143031 w 948205"/>
                <a:gd name="connsiteY32" fmla="*/ 244515 h 1194456"/>
                <a:gd name="connsiteX33" fmla="*/ 157074 w 948205"/>
                <a:gd name="connsiteY33" fmla="*/ 253983 h 1194456"/>
                <a:gd name="connsiteX34" fmla="*/ 172701 w 948205"/>
                <a:gd name="connsiteY34" fmla="*/ 203640 h 1194456"/>
                <a:gd name="connsiteX35" fmla="*/ 479923 w 948205"/>
                <a:gd name="connsiteY35" fmla="*/ 0 h 1194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948205" h="1194456">
                  <a:moveTo>
                    <a:pt x="303246" y="666849"/>
                  </a:moveTo>
                  <a:lnTo>
                    <a:pt x="342071" y="687923"/>
                  </a:lnTo>
                  <a:cubicBezTo>
                    <a:pt x="381962" y="704795"/>
                    <a:pt x="425819" y="714125"/>
                    <a:pt x="471855" y="714125"/>
                  </a:cubicBezTo>
                  <a:cubicBezTo>
                    <a:pt x="517891" y="714125"/>
                    <a:pt x="561749" y="704795"/>
                    <a:pt x="601639" y="687923"/>
                  </a:cubicBezTo>
                  <a:lnTo>
                    <a:pt x="640463" y="666850"/>
                  </a:lnTo>
                  <a:lnTo>
                    <a:pt x="820399" y="1093754"/>
                  </a:lnTo>
                  <a:lnTo>
                    <a:pt x="731416" y="1142053"/>
                  </a:lnTo>
                  <a:cubicBezTo>
                    <a:pt x="651636" y="1175797"/>
                    <a:pt x="563923" y="1194456"/>
                    <a:pt x="471851" y="1194456"/>
                  </a:cubicBezTo>
                  <a:cubicBezTo>
                    <a:pt x="379780" y="1194456"/>
                    <a:pt x="292066" y="1175797"/>
                    <a:pt x="212287" y="1142053"/>
                  </a:cubicBezTo>
                  <a:lnTo>
                    <a:pt x="123308" y="1093757"/>
                  </a:lnTo>
                  <a:close/>
                  <a:moveTo>
                    <a:pt x="479923" y="0"/>
                  </a:moveTo>
                  <a:cubicBezTo>
                    <a:pt x="618032" y="0"/>
                    <a:pt x="736528" y="83969"/>
                    <a:pt x="787145" y="203640"/>
                  </a:cubicBezTo>
                  <a:lnTo>
                    <a:pt x="802506" y="253126"/>
                  </a:lnTo>
                  <a:lnTo>
                    <a:pt x="805174" y="251327"/>
                  </a:lnTo>
                  <a:cubicBezTo>
                    <a:pt x="817491" y="246117"/>
                    <a:pt x="831034" y="243236"/>
                    <a:pt x="845249" y="243236"/>
                  </a:cubicBezTo>
                  <a:cubicBezTo>
                    <a:pt x="902110" y="243236"/>
                    <a:pt x="948205" y="289331"/>
                    <a:pt x="948205" y="346192"/>
                  </a:cubicBezTo>
                  <a:cubicBezTo>
                    <a:pt x="948205" y="403053"/>
                    <a:pt x="902110" y="449148"/>
                    <a:pt x="845249" y="449148"/>
                  </a:cubicBezTo>
                  <a:cubicBezTo>
                    <a:pt x="831034" y="449148"/>
                    <a:pt x="817491" y="446267"/>
                    <a:pt x="805174" y="441057"/>
                  </a:cubicBezTo>
                  <a:lnTo>
                    <a:pt x="795951" y="434839"/>
                  </a:lnTo>
                  <a:lnTo>
                    <a:pt x="787145" y="463208"/>
                  </a:lnTo>
                  <a:cubicBezTo>
                    <a:pt x="736528" y="582879"/>
                    <a:pt x="618032" y="666848"/>
                    <a:pt x="479923" y="666848"/>
                  </a:cubicBezTo>
                  <a:cubicBezTo>
                    <a:pt x="410869" y="666848"/>
                    <a:pt x="346717" y="645856"/>
                    <a:pt x="293503" y="609905"/>
                  </a:cubicBezTo>
                  <a:lnTo>
                    <a:pt x="279511" y="597191"/>
                  </a:lnTo>
                  <a:lnTo>
                    <a:pt x="278178" y="597191"/>
                  </a:lnTo>
                  <a:lnTo>
                    <a:pt x="278178" y="595980"/>
                  </a:lnTo>
                  <a:lnTo>
                    <a:pt x="222637" y="545513"/>
                  </a:lnTo>
                  <a:cubicBezTo>
                    <a:pt x="202252" y="520812"/>
                    <a:pt x="185355" y="493126"/>
                    <a:pt x="172701" y="463208"/>
                  </a:cubicBezTo>
                  <a:lnTo>
                    <a:pt x="160132" y="422716"/>
                  </a:lnTo>
                  <a:lnTo>
                    <a:pt x="143031" y="434245"/>
                  </a:lnTo>
                  <a:cubicBezTo>
                    <a:pt x="130714" y="439455"/>
                    <a:pt x="117171" y="442336"/>
                    <a:pt x="102956" y="442336"/>
                  </a:cubicBezTo>
                  <a:cubicBezTo>
                    <a:pt x="46095" y="442336"/>
                    <a:pt x="0" y="396241"/>
                    <a:pt x="0" y="339380"/>
                  </a:cubicBezTo>
                  <a:cubicBezTo>
                    <a:pt x="0" y="282519"/>
                    <a:pt x="46095" y="236424"/>
                    <a:pt x="102956" y="236424"/>
                  </a:cubicBezTo>
                  <a:cubicBezTo>
                    <a:pt x="117171" y="236424"/>
                    <a:pt x="130714" y="239305"/>
                    <a:pt x="143031" y="244515"/>
                  </a:cubicBezTo>
                  <a:lnTo>
                    <a:pt x="157074" y="253983"/>
                  </a:lnTo>
                  <a:lnTo>
                    <a:pt x="172701" y="203640"/>
                  </a:lnTo>
                  <a:cubicBezTo>
                    <a:pt x="223318" y="83969"/>
                    <a:pt x="341814" y="0"/>
                    <a:pt x="479923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9C25DC3A-A0FC-4B33-8B4F-B8A84CEF6C58}"/>
              </a:ext>
            </a:extLst>
          </p:cNvPr>
          <p:cNvGrpSpPr/>
          <p:nvPr/>
        </p:nvGrpSpPr>
        <p:grpSpPr>
          <a:xfrm>
            <a:off x="6734020" y="3750156"/>
            <a:ext cx="2520000" cy="2520000"/>
            <a:chOff x="6734020" y="3750156"/>
            <a:chExt cx="2520000" cy="2520000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D51E982C-CF6B-4E9B-BCFD-8A0CCC295A06}"/>
                </a:ext>
              </a:extLst>
            </p:cNvPr>
            <p:cNvSpPr/>
            <p:nvPr/>
          </p:nvSpPr>
          <p:spPr>
            <a:xfrm>
              <a:off x="6734020" y="3750156"/>
              <a:ext cx="2520000" cy="252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자유형: 도형 30">
              <a:extLst>
                <a:ext uri="{FF2B5EF4-FFF2-40B4-BE49-F238E27FC236}">
                  <a16:creationId xmlns:a16="http://schemas.microsoft.com/office/drawing/2014/main" id="{443015A1-C228-416A-B895-641CD9EF7A07}"/>
                </a:ext>
              </a:extLst>
            </p:cNvPr>
            <p:cNvSpPr/>
            <p:nvPr/>
          </p:nvSpPr>
          <p:spPr>
            <a:xfrm rot="5400000">
              <a:off x="7364020" y="4408728"/>
              <a:ext cx="1260000" cy="1260000"/>
            </a:xfrm>
            <a:custGeom>
              <a:avLst/>
              <a:gdLst>
                <a:gd name="connsiteX0" fmla="*/ 0 w 1260000"/>
                <a:gd name="connsiteY0" fmla="*/ 630000 h 1260000"/>
                <a:gd name="connsiteX1" fmla="*/ 90000 w 1260000"/>
                <a:gd name="connsiteY1" fmla="*/ 540000 h 1260000"/>
                <a:gd name="connsiteX2" fmla="*/ 540000 w 1260000"/>
                <a:gd name="connsiteY2" fmla="*/ 540000 h 1260000"/>
                <a:gd name="connsiteX3" fmla="*/ 540000 w 1260000"/>
                <a:gd name="connsiteY3" fmla="*/ 90000 h 1260000"/>
                <a:gd name="connsiteX4" fmla="*/ 630000 w 1260000"/>
                <a:gd name="connsiteY4" fmla="*/ 0 h 1260000"/>
                <a:gd name="connsiteX5" fmla="*/ 720000 w 1260000"/>
                <a:gd name="connsiteY5" fmla="*/ 90000 h 1260000"/>
                <a:gd name="connsiteX6" fmla="*/ 720000 w 1260000"/>
                <a:gd name="connsiteY6" fmla="*/ 540000 h 1260000"/>
                <a:gd name="connsiteX7" fmla="*/ 1170000 w 1260000"/>
                <a:gd name="connsiteY7" fmla="*/ 540000 h 1260000"/>
                <a:gd name="connsiteX8" fmla="*/ 1260000 w 1260000"/>
                <a:gd name="connsiteY8" fmla="*/ 630000 h 1260000"/>
                <a:gd name="connsiteX9" fmla="*/ 1170000 w 1260000"/>
                <a:gd name="connsiteY9" fmla="*/ 720000 h 1260000"/>
                <a:gd name="connsiteX10" fmla="*/ 720000 w 1260000"/>
                <a:gd name="connsiteY10" fmla="*/ 720000 h 1260000"/>
                <a:gd name="connsiteX11" fmla="*/ 720000 w 1260000"/>
                <a:gd name="connsiteY11" fmla="*/ 1170000 h 1260000"/>
                <a:gd name="connsiteX12" fmla="*/ 630000 w 1260000"/>
                <a:gd name="connsiteY12" fmla="*/ 1260000 h 1260000"/>
                <a:gd name="connsiteX13" fmla="*/ 540000 w 1260000"/>
                <a:gd name="connsiteY13" fmla="*/ 1170000 h 1260000"/>
                <a:gd name="connsiteX14" fmla="*/ 540000 w 1260000"/>
                <a:gd name="connsiteY14" fmla="*/ 720000 h 1260000"/>
                <a:gd name="connsiteX15" fmla="*/ 90000 w 1260000"/>
                <a:gd name="connsiteY15" fmla="*/ 720000 h 1260000"/>
                <a:gd name="connsiteX16" fmla="*/ 0 w 1260000"/>
                <a:gd name="connsiteY16" fmla="*/ 630000 h 12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60000" h="1260000">
                  <a:moveTo>
                    <a:pt x="0" y="630000"/>
                  </a:moveTo>
                  <a:cubicBezTo>
                    <a:pt x="0" y="580294"/>
                    <a:pt x="40294" y="540000"/>
                    <a:pt x="90000" y="540000"/>
                  </a:cubicBezTo>
                  <a:lnTo>
                    <a:pt x="540000" y="540000"/>
                  </a:lnTo>
                  <a:lnTo>
                    <a:pt x="540000" y="90000"/>
                  </a:lnTo>
                  <a:cubicBezTo>
                    <a:pt x="540000" y="40294"/>
                    <a:pt x="580294" y="0"/>
                    <a:pt x="630000" y="0"/>
                  </a:cubicBezTo>
                  <a:cubicBezTo>
                    <a:pt x="679706" y="0"/>
                    <a:pt x="720000" y="40294"/>
                    <a:pt x="720000" y="90000"/>
                  </a:cubicBezTo>
                  <a:lnTo>
                    <a:pt x="720000" y="540000"/>
                  </a:lnTo>
                  <a:lnTo>
                    <a:pt x="1170000" y="540000"/>
                  </a:lnTo>
                  <a:cubicBezTo>
                    <a:pt x="1219706" y="540000"/>
                    <a:pt x="1260000" y="580294"/>
                    <a:pt x="1260000" y="630000"/>
                  </a:cubicBezTo>
                  <a:cubicBezTo>
                    <a:pt x="1260000" y="679706"/>
                    <a:pt x="1219706" y="720000"/>
                    <a:pt x="1170000" y="720000"/>
                  </a:cubicBezTo>
                  <a:lnTo>
                    <a:pt x="720000" y="720000"/>
                  </a:lnTo>
                  <a:lnTo>
                    <a:pt x="720000" y="1170000"/>
                  </a:lnTo>
                  <a:cubicBezTo>
                    <a:pt x="720000" y="1219706"/>
                    <a:pt x="679706" y="1260000"/>
                    <a:pt x="630000" y="1260000"/>
                  </a:cubicBezTo>
                  <a:cubicBezTo>
                    <a:pt x="580294" y="1260000"/>
                    <a:pt x="540000" y="1219706"/>
                    <a:pt x="540000" y="1170000"/>
                  </a:cubicBezTo>
                  <a:lnTo>
                    <a:pt x="540000" y="720000"/>
                  </a:lnTo>
                  <a:lnTo>
                    <a:pt x="90000" y="720000"/>
                  </a:lnTo>
                  <a:cubicBezTo>
                    <a:pt x="40294" y="720000"/>
                    <a:pt x="0" y="679706"/>
                    <a:pt x="0" y="63000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5850CD41-5C70-4D65-A9E5-8B58C5A6E8F2}"/>
              </a:ext>
            </a:extLst>
          </p:cNvPr>
          <p:cNvGrpSpPr/>
          <p:nvPr/>
        </p:nvGrpSpPr>
        <p:grpSpPr>
          <a:xfrm>
            <a:off x="9471440" y="3750156"/>
            <a:ext cx="2520000" cy="2520000"/>
            <a:chOff x="9471440" y="3750156"/>
            <a:chExt cx="2520000" cy="2520000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6D82DB1F-8F6C-4E34-AA54-3DD1AFB21228}"/>
                </a:ext>
              </a:extLst>
            </p:cNvPr>
            <p:cNvSpPr/>
            <p:nvPr/>
          </p:nvSpPr>
          <p:spPr>
            <a:xfrm>
              <a:off x="9471440" y="3750156"/>
              <a:ext cx="2520000" cy="252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사각형: 둥근 모서리 32">
              <a:extLst>
                <a:ext uri="{FF2B5EF4-FFF2-40B4-BE49-F238E27FC236}">
                  <a16:creationId xmlns:a16="http://schemas.microsoft.com/office/drawing/2014/main" id="{A59B1AEB-00C3-4F2A-B168-C2C4BD9F35B0}"/>
                </a:ext>
              </a:extLst>
            </p:cNvPr>
            <p:cNvSpPr/>
            <p:nvPr/>
          </p:nvSpPr>
          <p:spPr>
            <a:xfrm>
              <a:off x="10101440" y="4948728"/>
              <a:ext cx="1260000" cy="180000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2AB500EE-5AB7-4522-A46E-7BA23494FAED}"/>
              </a:ext>
            </a:extLst>
          </p:cNvPr>
          <p:cNvGrpSpPr/>
          <p:nvPr/>
        </p:nvGrpSpPr>
        <p:grpSpPr>
          <a:xfrm>
            <a:off x="1031443" y="581980"/>
            <a:ext cx="2520000" cy="2520000"/>
            <a:chOff x="1031443" y="581980"/>
            <a:chExt cx="2520000" cy="2520000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682A9429-2414-4B18-9A50-C299249D82DE}"/>
                </a:ext>
              </a:extLst>
            </p:cNvPr>
            <p:cNvSpPr/>
            <p:nvPr/>
          </p:nvSpPr>
          <p:spPr>
            <a:xfrm>
              <a:off x="1031443" y="581980"/>
              <a:ext cx="2520000" cy="252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자유형: 도형 24">
              <a:extLst>
                <a:ext uri="{FF2B5EF4-FFF2-40B4-BE49-F238E27FC236}">
                  <a16:creationId xmlns:a16="http://schemas.microsoft.com/office/drawing/2014/main" id="{753A459A-7A84-4633-84A8-B26978D889CB}"/>
                </a:ext>
              </a:extLst>
            </p:cNvPr>
            <p:cNvSpPr/>
            <p:nvPr/>
          </p:nvSpPr>
          <p:spPr>
            <a:xfrm rot="2700000">
              <a:off x="1661443" y="1211980"/>
              <a:ext cx="1260000" cy="1260000"/>
            </a:xfrm>
            <a:custGeom>
              <a:avLst/>
              <a:gdLst>
                <a:gd name="connsiteX0" fmla="*/ 0 w 1260000"/>
                <a:gd name="connsiteY0" fmla="*/ 630000 h 1260000"/>
                <a:gd name="connsiteX1" fmla="*/ 90000 w 1260000"/>
                <a:gd name="connsiteY1" fmla="*/ 540000 h 1260000"/>
                <a:gd name="connsiteX2" fmla="*/ 540000 w 1260000"/>
                <a:gd name="connsiteY2" fmla="*/ 540000 h 1260000"/>
                <a:gd name="connsiteX3" fmla="*/ 540000 w 1260000"/>
                <a:gd name="connsiteY3" fmla="*/ 90000 h 1260000"/>
                <a:gd name="connsiteX4" fmla="*/ 630000 w 1260000"/>
                <a:gd name="connsiteY4" fmla="*/ 0 h 1260000"/>
                <a:gd name="connsiteX5" fmla="*/ 720000 w 1260000"/>
                <a:gd name="connsiteY5" fmla="*/ 90000 h 1260000"/>
                <a:gd name="connsiteX6" fmla="*/ 720000 w 1260000"/>
                <a:gd name="connsiteY6" fmla="*/ 540000 h 1260000"/>
                <a:gd name="connsiteX7" fmla="*/ 1170000 w 1260000"/>
                <a:gd name="connsiteY7" fmla="*/ 540000 h 1260000"/>
                <a:gd name="connsiteX8" fmla="*/ 1260000 w 1260000"/>
                <a:gd name="connsiteY8" fmla="*/ 630000 h 1260000"/>
                <a:gd name="connsiteX9" fmla="*/ 1170000 w 1260000"/>
                <a:gd name="connsiteY9" fmla="*/ 720000 h 1260000"/>
                <a:gd name="connsiteX10" fmla="*/ 720000 w 1260000"/>
                <a:gd name="connsiteY10" fmla="*/ 720000 h 1260000"/>
                <a:gd name="connsiteX11" fmla="*/ 720000 w 1260000"/>
                <a:gd name="connsiteY11" fmla="*/ 1170000 h 1260000"/>
                <a:gd name="connsiteX12" fmla="*/ 630000 w 1260000"/>
                <a:gd name="connsiteY12" fmla="*/ 1260000 h 1260000"/>
                <a:gd name="connsiteX13" fmla="*/ 540000 w 1260000"/>
                <a:gd name="connsiteY13" fmla="*/ 1170000 h 1260000"/>
                <a:gd name="connsiteX14" fmla="*/ 540000 w 1260000"/>
                <a:gd name="connsiteY14" fmla="*/ 720000 h 1260000"/>
                <a:gd name="connsiteX15" fmla="*/ 90000 w 1260000"/>
                <a:gd name="connsiteY15" fmla="*/ 720000 h 1260000"/>
                <a:gd name="connsiteX16" fmla="*/ 0 w 1260000"/>
                <a:gd name="connsiteY16" fmla="*/ 630000 h 12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60000" h="1260000">
                  <a:moveTo>
                    <a:pt x="0" y="630000"/>
                  </a:moveTo>
                  <a:cubicBezTo>
                    <a:pt x="0" y="580294"/>
                    <a:pt x="40294" y="540000"/>
                    <a:pt x="90000" y="540000"/>
                  </a:cubicBezTo>
                  <a:lnTo>
                    <a:pt x="540000" y="540000"/>
                  </a:lnTo>
                  <a:lnTo>
                    <a:pt x="540000" y="90000"/>
                  </a:lnTo>
                  <a:cubicBezTo>
                    <a:pt x="540000" y="40294"/>
                    <a:pt x="580294" y="0"/>
                    <a:pt x="630000" y="0"/>
                  </a:cubicBezTo>
                  <a:cubicBezTo>
                    <a:pt x="679706" y="0"/>
                    <a:pt x="720000" y="40294"/>
                    <a:pt x="720000" y="90000"/>
                  </a:cubicBezTo>
                  <a:lnTo>
                    <a:pt x="720000" y="540000"/>
                  </a:lnTo>
                  <a:lnTo>
                    <a:pt x="1170000" y="540000"/>
                  </a:lnTo>
                  <a:cubicBezTo>
                    <a:pt x="1219706" y="540000"/>
                    <a:pt x="1260000" y="580294"/>
                    <a:pt x="1260000" y="630000"/>
                  </a:cubicBezTo>
                  <a:cubicBezTo>
                    <a:pt x="1260000" y="679706"/>
                    <a:pt x="1219706" y="720000"/>
                    <a:pt x="1170000" y="720000"/>
                  </a:cubicBezTo>
                  <a:lnTo>
                    <a:pt x="720000" y="720000"/>
                  </a:lnTo>
                  <a:lnTo>
                    <a:pt x="720000" y="1170000"/>
                  </a:lnTo>
                  <a:cubicBezTo>
                    <a:pt x="720000" y="1219706"/>
                    <a:pt x="679706" y="1260000"/>
                    <a:pt x="630000" y="1260000"/>
                  </a:cubicBezTo>
                  <a:cubicBezTo>
                    <a:pt x="580294" y="1260000"/>
                    <a:pt x="540000" y="1219706"/>
                    <a:pt x="540000" y="1170000"/>
                  </a:cubicBezTo>
                  <a:lnTo>
                    <a:pt x="540000" y="720000"/>
                  </a:lnTo>
                  <a:lnTo>
                    <a:pt x="90000" y="720000"/>
                  </a:lnTo>
                  <a:cubicBezTo>
                    <a:pt x="40294" y="720000"/>
                    <a:pt x="0" y="679706"/>
                    <a:pt x="0" y="63000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7455943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삼봉산 금강소나무 숲.">
            <a:extLst>
              <a:ext uri="{FF2B5EF4-FFF2-40B4-BE49-F238E27FC236}">
                <a16:creationId xmlns:a16="http://schemas.microsoft.com/office/drawing/2014/main" id="{45B5280B-1407-455C-82C0-469B2DF73D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" t="40451" r="-152" b="37695"/>
          <a:stretch/>
        </p:blipFill>
        <p:spPr bwMode="auto">
          <a:xfrm>
            <a:off x="188913" y="101601"/>
            <a:ext cx="8356600" cy="1214437"/>
          </a:xfrm>
          <a:prstGeom prst="rect">
            <a:avLst/>
          </a:prstGeom>
          <a:noFill/>
        </p:spPr>
      </p:pic>
      <p:sp>
        <p:nvSpPr>
          <p:cNvPr id="5" name="타원 4">
            <a:extLst>
              <a:ext uri="{FF2B5EF4-FFF2-40B4-BE49-F238E27FC236}">
                <a16:creationId xmlns:a16="http://schemas.microsoft.com/office/drawing/2014/main" id="{F335E1CB-2A72-4BE9-8273-B58DBCD86AAE}"/>
              </a:ext>
            </a:extLst>
          </p:cNvPr>
          <p:cNvSpPr/>
          <p:nvPr/>
        </p:nvSpPr>
        <p:spPr>
          <a:xfrm>
            <a:off x="332963" y="1643062"/>
            <a:ext cx="4320000" cy="4320000"/>
          </a:xfrm>
          <a:prstGeom prst="ellipse">
            <a:avLst/>
          </a:prstGeom>
          <a:solidFill>
            <a:srgbClr val="000000">
              <a:alpha val="50196"/>
            </a:srgbClr>
          </a:solidFill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4" name="Picture 2" descr="샌즈 on Twitter: &amp;quot;좋아. 뭐, 여기 더 괜찮은 질문이 있어. 끔찍한 시간을 보내고 싶어?&amp;quot;">
            <a:extLst>
              <a:ext uri="{FF2B5EF4-FFF2-40B4-BE49-F238E27FC236}">
                <a16:creationId xmlns:a16="http://schemas.microsoft.com/office/drawing/2014/main" id="{2B59FA5B-ED30-47E6-AF62-E5C4E9B82B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6875" y="2009775"/>
            <a:ext cx="2438400" cy="24384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97E3DEF6-DCAD-4F40-874F-EBFFEC6FCB03}"/>
              </a:ext>
            </a:extLst>
          </p:cNvPr>
          <p:cNvSpPr/>
          <p:nvPr/>
        </p:nvSpPr>
        <p:spPr>
          <a:xfrm rot="18900000">
            <a:off x="1722268" y="3371009"/>
            <a:ext cx="685800" cy="685800"/>
          </a:xfrm>
          <a:prstGeom prst="ellipse">
            <a:avLst/>
          </a:prstGeom>
          <a:noFill/>
          <a:ln w="1016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52EE2AF-5885-41C4-AE54-664C22CD13E7}"/>
              </a:ext>
            </a:extLst>
          </p:cNvPr>
          <p:cNvSpPr/>
          <p:nvPr/>
        </p:nvSpPr>
        <p:spPr>
          <a:xfrm rot="2700000">
            <a:off x="2249650" y="3986457"/>
            <a:ext cx="438474" cy="190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16242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 descr="나무, 잔디, 식물, 실외이(가) 표시된 사진&#10;&#10;자동 생성된 설명">
            <a:extLst>
              <a:ext uri="{FF2B5EF4-FFF2-40B4-BE49-F238E27FC236}">
                <a16:creationId xmlns:a16="http://schemas.microsoft.com/office/drawing/2014/main" id="{74B897E6-12CF-447B-9D6D-8C6D0B38142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Mark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" t="38332" r="-1" b="11406"/>
          <a:stretch/>
        </p:blipFill>
        <p:spPr>
          <a:xfrm>
            <a:off x="0" y="-52565"/>
            <a:ext cx="12192000" cy="2028825"/>
          </a:xfrm>
          <a:prstGeom prst="rect">
            <a:avLst/>
          </a:prstGeom>
        </p:spPr>
      </p:pic>
      <p:pic>
        <p:nvPicPr>
          <p:cNvPr id="17" name="그림 16" descr="나무, 잔디, 식물, 실외이(가) 표시된 사진&#10;&#10;자동 생성된 설명">
            <a:extLst>
              <a:ext uri="{FF2B5EF4-FFF2-40B4-BE49-F238E27FC236}">
                <a16:creationId xmlns:a16="http://schemas.microsoft.com/office/drawing/2014/main" id="{47C8A133-8934-4C72-AC6A-C9DFA755E86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Mark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" t="46119" r="-1" b="18074"/>
          <a:stretch/>
        </p:blipFill>
        <p:spPr>
          <a:xfrm>
            <a:off x="6350" y="1976260"/>
            <a:ext cx="12192000" cy="1445342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F7A89DE2-2F24-4DEC-BBE7-F84962C2E801}"/>
              </a:ext>
            </a:extLst>
          </p:cNvPr>
          <p:cNvGrpSpPr/>
          <p:nvPr/>
        </p:nvGrpSpPr>
        <p:grpSpPr>
          <a:xfrm>
            <a:off x="1520371" y="1482044"/>
            <a:ext cx="1600200" cy="1600200"/>
            <a:chOff x="1143000" y="-100013"/>
            <a:chExt cx="1600200" cy="1600200"/>
          </a:xfrm>
        </p:grpSpPr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04CA4F83-D767-4CCB-A912-2581FB387421}"/>
                </a:ext>
              </a:extLst>
            </p:cNvPr>
            <p:cNvSpPr/>
            <p:nvPr/>
          </p:nvSpPr>
          <p:spPr>
            <a:xfrm>
              <a:off x="1143000" y="-100013"/>
              <a:ext cx="1600200" cy="1600200"/>
            </a:xfrm>
            <a:prstGeom prst="ellipse">
              <a:avLst/>
            </a:prstGeom>
            <a:no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" name="자유형: 도형 5">
              <a:extLst>
                <a:ext uri="{FF2B5EF4-FFF2-40B4-BE49-F238E27FC236}">
                  <a16:creationId xmlns:a16="http://schemas.microsoft.com/office/drawing/2014/main" id="{0D820D09-410D-4F9B-9AA0-9593A3112320}"/>
                </a:ext>
              </a:extLst>
            </p:cNvPr>
            <p:cNvSpPr/>
            <p:nvPr/>
          </p:nvSpPr>
          <p:spPr>
            <a:xfrm>
              <a:off x="1441450" y="973175"/>
              <a:ext cx="1003300" cy="527012"/>
            </a:xfrm>
            <a:custGeom>
              <a:avLst/>
              <a:gdLst>
                <a:gd name="connsiteX0" fmla="*/ 101734 w 1003300"/>
                <a:gd name="connsiteY0" fmla="*/ 0 h 527012"/>
                <a:gd name="connsiteX1" fmla="*/ 243838 w 1003300"/>
                <a:gd name="connsiteY1" fmla="*/ 0 h 527012"/>
                <a:gd name="connsiteX2" fmla="*/ 259436 w 1003300"/>
                <a:gd name="connsiteY2" fmla="*/ 28737 h 527012"/>
                <a:gd name="connsiteX3" fmla="*/ 501650 w 1003300"/>
                <a:gd name="connsiteY3" fmla="*/ 157521 h 527012"/>
                <a:gd name="connsiteX4" fmla="*/ 743864 w 1003300"/>
                <a:gd name="connsiteY4" fmla="*/ 28737 h 527012"/>
                <a:gd name="connsiteX5" fmla="*/ 759462 w 1003300"/>
                <a:gd name="connsiteY5" fmla="*/ 0 h 527012"/>
                <a:gd name="connsiteX6" fmla="*/ 901566 w 1003300"/>
                <a:gd name="connsiteY6" fmla="*/ 0 h 527012"/>
                <a:gd name="connsiteX7" fmla="*/ 1003300 w 1003300"/>
                <a:gd name="connsiteY7" fmla="*/ 101734 h 527012"/>
                <a:gd name="connsiteX8" fmla="*/ 1003300 w 1003300"/>
                <a:gd name="connsiteY8" fmla="*/ 345561 h 527012"/>
                <a:gd name="connsiteX9" fmla="*/ 948994 w 1003300"/>
                <a:gd name="connsiteY9" fmla="*/ 390368 h 527012"/>
                <a:gd name="connsiteX10" fmla="*/ 501650 w 1003300"/>
                <a:gd name="connsiteY10" fmla="*/ 527012 h 527012"/>
                <a:gd name="connsiteX11" fmla="*/ 54307 w 1003300"/>
                <a:gd name="connsiteY11" fmla="*/ 390368 h 527012"/>
                <a:gd name="connsiteX12" fmla="*/ 0 w 1003300"/>
                <a:gd name="connsiteY12" fmla="*/ 345561 h 527012"/>
                <a:gd name="connsiteX13" fmla="*/ 0 w 1003300"/>
                <a:gd name="connsiteY13" fmla="*/ 101734 h 527012"/>
                <a:gd name="connsiteX14" fmla="*/ 101734 w 1003300"/>
                <a:gd name="connsiteY14" fmla="*/ 0 h 527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03300" h="527012">
                  <a:moveTo>
                    <a:pt x="101734" y="0"/>
                  </a:moveTo>
                  <a:lnTo>
                    <a:pt x="243838" y="0"/>
                  </a:lnTo>
                  <a:lnTo>
                    <a:pt x="259436" y="28737"/>
                  </a:lnTo>
                  <a:cubicBezTo>
                    <a:pt x="311929" y="106436"/>
                    <a:pt x="400824" y="157521"/>
                    <a:pt x="501650" y="157521"/>
                  </a:cubicBezTo>
                  <a:cubicBezTo>
                    <a:pt x="602476" y="157521"/>
                    <a:pt x="691371" y="106436"/>
                    <a:pt x="743864" y="28737"/>
                  </a:cubicBezTo>
                  <a:lnTo>
                    <a:pt x="759462" y="0"/>
                  </a:lnTo>
                  <a:lnTo>
                    <a:pt x="901566" y="0"/>
                  </a:lnTo>
                  <a:cubicBezTo>
                    <a:pt x="957752" y="0"/>
                    <a:pt x="1003300" y="45548"/>
                    <a:pt x="1003300" y="101734"/>
                  </a:cubicBezTo>
                  <a:lnTo>
                    <a:pt x="1003300" y="345561"/>
                  </a:lnTo>
                  <a:lnTo>
                    <a:pt x="948994" y="390368"/>
                  </a:lnTo>
                  <a:cubicBezTo>
                    <a:pt x="821297" y="476638"/>
                    <a:pt x="667356" y="527012"/>
                    <a:pt x="501650" y="527012"/>
                  </a:cubicBezTo>
                  <a:cubicBezTo>
                    <a:pt x="335944" y="527012"/>
                    <a:pt x="182004" y="476638"/>
                    <a:pt x="54307" y="390368"/>
                  </a:cubicBezTo>
                  <a:lnTo>
                    <a:pt x="0" y="345561"/>
                  </a:lnTo>
                  <a:lnTo>
                    <a:pt x="0" y="101734"/>
                  </a:lnTo>
                  <a:cubicBezTo>
                    <a:pt x="0" y="45548"/>
                    <a:pt x="45548" y="0"/>
                    <a:pt x="10173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86597472-8133-439C-96F5-1C844C1F8F4C}"/>
                </a:ext>
              </a:extLst>
            </p:cNvPr>
            <p:cNvSpPr/>
            <p:nvPr/>
          </p:nvSpPr>
          <p:spPr>
            <a:xfrm>
              <a:off x="1651000" y="319919"/>
              <a:ext cx="584200" cy="584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타원 8">
            <a:extLst>
              <a:ext uri="{FF2B5EF4-FFF2-40B4-BE49-F238E27FC236}">
                <a16:creationId xmlns:a16="http://schemas.microsoft.com/office/drawing/2014/main" id="{202849B5-0661-4CDF-BFE4-3C9A97AFBF2C}"/>
              </a:ext>
            </a:extLst>
          </p:cNvPr>
          <p:cNvSpPr/>
          <p:nvPr/>
        </p:nvSpPr>
        <p:spPr>
          <a:xfrm>
            <a:off x="4347217" y="605168"/>
            <a:ext cx="1600200" cy="1600200"/>
          </a:xfrm>
          <a:prstGeom prst="ellipse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9618D34-D0DF-4E2B-930B-7F377D8BB558}"/>
              </a:ext>
            </a:extLst>
          </p:cNvPr>
          <p:cNvGrpSpPr/>
          <p:nvPr/>
        </p:nvGrpSpPr>
        <p:grpSpPr>
          <a:xfrm rot="18900000">
            <a:off x="4827277" y="923810"/>
            <a:ext cx="685800" cy="1107682"/>
            <a:chOff x="4000500" y="195338"/>
            <a:chExt cx="685800" cy="1107682"/>
          </a:xfrm>
        </p:grpSpPr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7F3173B1-923B-487A-BD76-B8641F6AEA0B}"/>
                </a:ext>
              </a:extLst>
            </p:cNvPr>
            <p:cNvSpPr/>
            <p:nvPr/>
          </p:nvSpPr>
          <p:spPr>
            <a:xfrm>
              <a:off x="4000500" y="195338"/>
              <a:ext cx="685800" cy="685800"/>
            </a:xfrm>
            <a:prstGeom prst="ellipse">
              <a:avLst/>
            </a:prstGeom>
            <a:noFill/>
            <a:ln w="1016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D6AE005F-3AF6-4E72-B6C0-A82ADF0C2F9E}"/>
                </a:ext>
              </a:extLst>
            </p:cNvPr>
            <p:cNvSpPr/>
            <p:nvPr/>
          </p:nvSpPr>
          <p:spPr>
            <a:xfrm rot="5400000">
              <a:off x="4149563" y="988533"/>
              <a:ext cx="438474" cy="1905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67BB9F18-5EE0-40F1-B61B-4A5A119DBE63}"/>
              </a:ext>
            </a:extLst>
          </p:cNvPr>
          <p:cNvSpPr/>
          <p:nvPr/>
        </p:nvSpPr>
        <p:spPr>
          <a:xfrm>
            <a:off x="6212548" y="1305368"/>
            <a:ext cx="1800000" cy="1800000"/>
          </a:xfrm>
          <a:custGeom>
            <a:avLst/>
            <a:gdLst>
              <a:gd name="connsiteX0" fmla="*/ 900000 w 1800000"/>
              <a:gd name="connsiteY0" fmla="*/ 401143 h 1800000"/>
              <a:gd name="connsiteX1" fmla="*/ 1256067 w 1800000"/>
              <a:gd name="connsiteY1" fmla="*/ 757210 h 1800000"/>
              <a:gd name="connsiteX2" fmla="*/ 900000 w 1800000"/>
              <a:gd name="connsiteY2" fmla="*/ 1113277 h 1800000"/>
              <a:gd name="connsiteX3" fmla="*/ 543933 w 1800000"/>
              <a:gd name="connsiteY3" fmla="*/ 757210 h 1800000"/>
              <a:gd name="connsiteX4" fmla="*/ 900000 w 1800000"/>
              <a:gd name="connsiteY4" fmla="*/ 401143 h 1800000"/>
              <a:gd name="connsiteX5" fmla="*/ 900000 w 1800000"/>
              <a:gd name="connsiteY5" fmla="*/ 72000 h 1800000"/>
              <a:gd name="connsiteX6" fmla="*/ 72000 w 1800000"/>
              <a:gd name="connsiteY6" fmla="*/ 900000 h 1800000"/>
              <a:gd name="connsiteX7" fmla="*/ 314515 w 1800000"/>
              <a:gd name="connsiteY7" fmla="*/ 1485485 h 1800000"/>
              <a:gd name="connsiteX8" fmla="*/ 344356 w 1800000"/>
              <a:gd name="connsiteY8" fmla="*/ 1510105 h 1800000"/>
              <a:gd name="connsiteX9" fmla="*/ 344356 w 1800000"/>
              <a:gd name="connsiteY9" fmla="*/ 1272566 h 1800000"/>
              <a:gd name="connsiteX10" fmla="*/ 459924 w 1800000"/>
              <a:gd name="connsiteY10" fmla="*/ 1156998 h 1800000"/>
              <a:gd name="connsiteX11" fmla="*/ 621352 w 1800000"/>
              <a:gd name="connsiteY11" fmla="*/ 1156998 h 1800000"/>
              <a:gd name="connsiteX12" fmla="*/ 639071 w 1800000"/>
              <a:gd name="connsiteY12" fmla="*/ 1189643 h 1800000"/>
              <a:gd name="connsiteX13" fmla="*/ 914221 w 1800000"/>
              <a:gd name="connsiteY13" fmla="*/ 1335939 h 1800000"/>
              <a:gd name="connsiteX14" fmla="*/ 1189372 w 1800000"/>
              <a:gd name="connsiteY14" fmla="*/ 1189643 h 1800000"/>
              <a:gd name="connsiteX15" fmla="*/ 1207091 w 1800000"/>
              <a:gd name="connsiteY15" fmla="*/ 1156998 h 1800000"/>
              <a:gd name="connsiteX16" fmla="*/ 1368518 w 1800000"/>
              <a:gd name="connsiteY16" fmla="*/ 1156998 h 1800000"/>
              <a:gd name="connsiteX17" fmla="*/ 1484086 w 1800000"/>
              <a:gd name="connsiteY17" fmla="*/ 1272566 h 1800000"/>
              <a:gd name="connsiteX18" fmla="*/ 1484086 w 1800000"/>
              <a:gd name="connsiteY18" fmla="*/ 1486638 h 1800000"/>
              <a:gd name="connsiteX19" fmla="*/ 1485485 w 1800000"/>
              <a:gd name="connsiteY19" fmla="*/ 1485485 h 1800000"/>
              <a:gd name="connsiteX20" fmla="*/ 1728000 w 1800000"/>
              <a:gd name="connsiteY20" fmla="*/ 900000 h 1800000"/>
              <a:gd name="connsiteX21" fmla="*/ 900000 w 1800000"/>
              <a:gd name="connsiteY21" fmla="*/ 72000 h 1800000"/>
              <a:gd name="connsiteX22" fmla="*/ 900000 w 1800000"/>
              <a:gd name="connsiteY22" fmla="*/ 0 h 1800000"/>
              <a:gd name="connsiteX23" fmla="*/ 1800000 w 1800000"/>
              <a:gd name="connsiteY23" fmla="*/ 900000 h 1800000"/>
              <a:gd name="connsiteX24" fmla="*/ 900000 w 1800000"/>
              <a:gd name="connsiteY24" fmla="*/ 1800000 h 1800000"/>
              <a:gd name="connsiteX25" fmla="*/ 0 w 1800000"/>
              <a:gd name="connsiteY25" fmla="*/ 900000 h 1800000"/>
              <a:gd name="connsiteX26" fmla="*/ 900000 w 1800000"/>
              <a:gd name="connsiteY26" fmla="*/ 0 h 18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800000" h="1800000">
                <a:moveTo>
                  <a:pt x="900000" y="401143"/>
                </a:moveTo>
                <a:cubicBezTo>
                  <a:pt x="1096650" y="401143"/>
                  <a:pt x="1256067" y="560560"/>
                  <a:pt x="1256067" y="757210"/>
                </a:cubicBezTo>
                <a:cubicBezTo>
                  <a:pt x="1256067" y="953860"/>
                  <a:pt x="1096650" y="1113277"/>
                  <a:pt x="900000" y="1113277"/>
                </a:cubicBezTo>
                <a:cubicBezTo>
                  <a:pt x="703350" y="1113277"/>
                  <a:pt x="543933" y="953860"/>
                  <a:pt x="543933" y="757210"/>
                </a:cubicBezTo>
                <a:cubicBezTo>
                  <a:pt x="543933" y="560560"/>
                  <a:pt x="703350" y="401143"/>
                  <a:pt x="900000" y="401143"/>
                </a:cubicBezTo>
                <a:close/>
                <a:moveTo>
                  <a:pt x="900000" y="72000"/>
                </a:moveTo>
                <a:cubicBezTo>
                  <a:pt x="442708" y="72000"/>
                  <a:pt x="72000" y="442708"/>
                  <a:pt x="72000" y="900000"/>
                </a:cubicBezTo>
                <a:cubicBezTo>
                  <a:pt x="72000" y="1128646"/>
                  <a:pt x="164677" y="1335646"/>
                  <a:pt x="314515" y="1485485"/>
                </a:cubicBezTo>
                <a:lnTo>
                  <a:pt x="344356" y="1510105"/>
                </a:lnTo>
                <a:lnTo>
                  <a:pt x="344356" y="1272566"/>
                </a:lnTo>
                <a:cubicBezTo>
                  <a:pt x="344356" y="1208740"/>
                  <a:pt x="396098" y="1156998"/>
                  <a:pt x="459924" y="1156998"/>
                </a:cubicBezTo>
                <a:lnTo>
                  <a:pt x="621352" y="1156998"/>
                </a:lnTo>
                <a:lnTo>
                  <a:pt x="639071" y="1189643"/>
                </a:lnTo>
                <a:cubicBezTo>
                  <a:pt x="698702" y="1277907"/>
                  <a:pt x="799685" y="1335939"/>
                  <a:pt x="914221" y="1335939"/>
                </a:cubicBezTo>
                <a:cubicBezTo>
                  <a:pt x="1028758" y="1335939"/>
                  <a:pt x="1129741" y="1277907"/>
                  <a:pt x="1189372" y="1189643"/>
                </a:cubicBezTo>
                <a:lnTo>
                  <a:pt x="1207091" y="1156998"/>
                </a:lnTo>
                <a:lnTo>
                  <a:pt x="1368518" y="1156998"/>
                </a:lnTo>
                <a:cubicBezTo>
                  <a:pt x="1432345" y="1156998"/>
                  <a:pt x="1484086" y="1208740"/>
                  <a:pt x="1484086" y="1272566"/>
                </a:cubicBezTo>
                <a:lnTo>
                  <a:pt x="1484086" y="1486638"/>
                </a:lnTo>
                <a:lnTo>
                  <a:pt x="1485485" y="1485485"/>
                </a:lnTo>
                <a:cubicBezTo>
                  <a:pt x="1635323" y="1335646"/>
                  <a:pt x="1728000" y="1128646"/>
                  <a:pt x="1728000" y="900000"/>
                </a:cubicBezTo>
                <a:cubicBezTo>
                  <a:pt x="1728000" y="442708"/>
                  <a:pt x="1357292" y="72000"/>
                  <a:pt x="900000" y="72000"/>
                </a:cubicBezTo>
                <a:close/>
                <a:moveTo>
                  <a:pt x="900000" y="0"/>
                </a:moveTo>
                <a:cubicBezTo>
                  <a:pt x="1397056" y="0"/>
                  <a:pt x="1800000" y="402944"/>
                  <a:pt x="1800000" y="900000"/>
                </a:cubicBezTo>
                <a:cubicBezTo>
                  <a:pt x="1800000" y="1397056"/>
                  <a:pt x="1397056" y="1800000"/>
                  <a:pt x="900000" y="1800000"/>
                </a:cubicBezTo>
                <a:cubicBezTo>
                  <a:pt x="402944" y="1800000"/>
                  <a:pt x="0" y="1397056"/>
                  <a:pt x="0" y="900000"/>
                </a:cubicBezTo>
                <a:cubicBezTo>
                  <a:pt x="0" y="402944"/>
                  <a:pt x="402944" y="0"/>
                  <a:pt x="90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6EA11BBA-CB2A-4943-816F-B3A50CC55DF5}"/>
              </a:ext>
            </a:extLst>
          </p:cNvPr>
          <p:cNvSpPr/>
          <p:nvPr/>
        </p:nvSpPr>
        <p:spPr>
          <a:xfrm rot="2700000">
            <a:off x="8516533" y="1305370"/>
            <a:ext cx="1800000" cy="1799999"/>
          </a:xfrm>
          <a:custGeom>
            <a:avLst/>
            <a:gdLst>
              <a:gd name="connsiteX0" fmla="*/ 515287 w 1800000"/>
              <a:gd name="connsiteY0" fmla="*/ 676197 h 1799999"/>
              <a:gd name="connsiteX1" fmla="*/ 515287 w 1800000"/>
              <a:gd name="connsiteY1" fmla="*/ 1144142 h 1799999"/>
              <a:gd name="connsiteX2" fmla="*/ 983231 w 1800000"/>
              <a:gd name="connsiteY2" fmla="*/ 1144142 h 1799999"/>
              <a:gd name="connsiteX3" fmla="*/ 983231 w 1800000"/>
              <a:gd name="connsiteY3" fmla="*/ 676197 h 1799999"/>
              <a:gd name="connsiteX4" fmla="*/ 515287 w 1800000"/>
              <a:gd name="connsiteY4" fmla="*/ 676197 h 1799999"/>
              <a:gd name="connsiteX5" fmla="*/ 437296 w 1800000"/>
              <a:gd name="connsiteY5" fmla="*/ 598206 h 1799999"/>
              <a:gd name="connsiteX6" fmla="*/ 1061222 w 1800000"/>
              <a:gd name="connsiteY6" fmla="*/ 598206 h 1799999"/>
              <a:gd name="connsiteX7" fmla="*/ 1158137 w 1800000"/>
              <a:gd name="connsiteY7" fmla="*/ 744152 h 1799999"/>
              <a:gd name="connsiteX8" fmla="*/ 1179109 w 1800000"/>
              <a:gd name="connsiteY8" fmla="*/ 814920 h 1799999"/>
              <a:gd name="connsiteX9" fmla="*/ 1592423 w 1800000"/>
              <a:gd name="connsiteY9" fmla="*/ 814920 h 1799999"/>
              <a:gd name="connsiteX10" fmla="*/ 1592423 w 1800000"/>
              <a:gd name="connsiteY10" fmla="*/ 1005420 h 1799999"/>
              <a:gd name="connsiteX11" fmla="*/ 1179109 w 1800000"/>
              <a:gd name="connsiteY11" fmla="*/ 1005420 h 1799999"/>
              <a:gd name="connsiteX12" fmla="*/ 1158137 w 1800000"/>
              <a:gd name="connsiteY12" fmla="*/ 1076187 h 1799999"/>
              <a:gd name="connsiteX13" fmla="*/ 1061222 w 1800000"/>
              <a:gd name="connsiteY13" fmla="*/ 1222132 h 1799999"/>
              <a:gd name="connsiteX14" fmla="*/ 437296 w 1800000"/>
              <a:gd name="connsiteY14" fmla="*/ 1222132 h 1799999"/>
              <a:gd name="connsiteX15" fmla="*/ 437296 w 1800000"/>
              <a:gd name="connsiteY15" fmla="*/ 598206 h 1799999"/>
              <a:gd name="connsiteX16" fmla="*/ 314516 w 1800000"/>
              <a:gd name="connsiteY16" fmla="*/ 314515 h 1799999"/>
              <a:gd name="connsiteX17" fmla="*/ 314516 w 1800000"/>
              <a:gd name="connsiteY17" fmla="*/ 1485484 h 1799999"/>
              <a:gd name="connsiteX18" fmla="*/ 1485485 w 1800000"/>
              <a:gd name="connsiteY18" fmla="*/ 1485484 h 1799999"/>
              <a:gd name="connsiteX19" fmla="*/ 1485485 w 1800000"/>
              <a:gd name="connsiteY19" fmla="*/ 314515 h 1799999"/>
              <a:gd name="connsiteX20" fmla="*/ 314516 w 1800000"/>
              <a:gd name="connsiteY20" fmla="*/ 314515 h 1799999"/>
              <a:gd name="connsiteX21" fmla="*/ 263604 w 1800000"/>
              <a:gd name="connsiteY21" fmla="*/ 263603 h 1799999"/>
              <a:gd name="connsiteX22" fmla="*/ 1536396 w 1800000"/>
              <a:gd name="connsiteY22" fmla="*/ 263603 h 1799999"/>
              <a:gd name="connsiteX23" fmla="*/ 1536396 w 1800000"/>
              <a:gd name="connsiteY23" fmla="*/ 1536395 h 1799999"/>
              <a:gd name="connsiteX24" fmla="*/ 263604 w 1800000"/>
              <a:gd name="connsiteY24" fmla="*/ 1536395 h 1799999"/>
              <a:gd name="connsiteX25" fmla="*/ 263604 w 1800000"/>
              <a:gd name="connsiteY25" fmla="*/ 263603 h 17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1800000" h="1799999">
                <a:moveTo>
                  <a:pt x="515287" y="676197"/>
                </a:moveTo>
                <a:cubicBezTo>
                  <a:pt x="386067" y="805416"/>
                  <a:pt x="386067" y="1014922"/>
                  <a:pt x="515287" y="1144142"/>
                </a:cubicBezTo>
                <a:cubicBezTo>
                  <a:pt x="644506" y="1273361"/>
                  <a:pt x="854012" y="1273361"/>
                  <a:pt x="983231" y="1144142"/>
                </a:cubicBezTo>
                <a:cubicBezTo>
                  <a:pt x="1112451" y="1014922"/>
                  <a:pt x="1112451" y="805416"/>
                  <a:pt x="983231" y="676197"/>
                </a:cubicBezTo>
                <a:cubicBezTo>
                  <a:pt x="854012" y="546977"/>
                  <a:pt x="644506" y="546977"/>
                  <a:pt x="515287" y="676197"/>
                </a:cubicBezTo>
                <a:close/>
                <a:moveTo>
                  <a:pt x="437296" y="598206"/>
                </a:moveTo>
                <a:cubicBezTo>
                  <a:pt x="609588" y="425914"/>
                  <a:pt x="888930" y="425914"/>
                  <a:pt x="1061222" y="598206"/>
                </a:cubicBezTo>
                <a:cubicBezTo>
                  <a:pt x="1104295" y="641279"/>
                  <a:pt x="1136600" y="691043"/>
                  <a:pt x="1158137" y="744152"/>
                </a:cubicBezTo>
                <a:lnTo>
                  <a:pt x="1179109" y="814920"/>
                </a:lnTo>
                <a:lnTo>
                  <a:pt x="1592423" y="814920"/>
                </a:lnTo>
                <a:lnTo>
                  <a:pt x="1592423" y="1005420"/>
                </a:lnTo>
                <a:lnTo>
                  <a:pt x="1179109" y="1005420"/>
                </a:lnTo>
                <a:lnTo>
                  <a:pt x="1158137" y="1076187"/>
                </a:lnTo>
                <a:cubicBezTo>
                  <a:pt x="1136600" y="1129295"/>
                  <a:pt x="1104295" y="1179059"/>
                  <a:pt x="1061222" y="1222132"/>
                </a:cubicBezTo>
                <a:cubicBezTo>
                  <a:pt x="888930" y="1394425"/>
                  <a:pt x="609588" y="1394425"/>
                  <a:pt x="437296" y="1222132"/>
                </a:cubicBezTo>
                <a:cubicBezTo>
                  <a:pt x="265003" y="1049840"/>
                  <a:pt x="265003" y="770499"/>
                  <a:pt x="437296" y="598206"/>
                </a:cubicBezTo>
                <a:close/>
                <a:moveTo>
                  <a:pt x="314516" y="314515"/>
                </a:moveTo>
                <a:cubicBezTo>
                  <a:pt x="-8839" y="637869"/>
                  <a:pt x="-8839" y="1162130"/>
                  <a:pt x="314516" y="1485484"/>
                </a:cubicBezTo>
                <a:cubicBezTo>
                  <a:pt x="637870" y="1808838"/>
                  <a:pt x="1162130" y="1808838"/>
                  <a:pt x="1485485" y="1485484"/>
                </a:cubicBezTo>
                <a:cubicBezTo>
                  <a:pt x="1808839" y="1162130"/>
                  <a:pt x="1808839" y="637869"/>
                  <a:pt x="1485485" y="314515"/>
                </a:cubicBezTo>
                <a:cubicBezTo>
                  <a:pt x="1162130" y="-8839"/>
                  <a:pt x="637870" y="-8839"/>
                  <a:pt x="314516" y="314515"/>
                </a:cubicBezTo>
                <a:close/>
                <a:moveTo>
                  <a:pt x="263604" y="263603"/>
                </a:moveTo>
                <a:cubicBezTo>
                  <a:pt x="615076" y="-87868"/>
                  <a:pt x="1184925" y="-87868"/>
                  <a:pt x="1536396" y="263603"/>
                </a:cubicBezTo>
                <a:cubicBezTo>
                  <a:pt x="1887868" y="615075"/>
                  <a:pt x="1887868" y="1184924"/>
                  <a:pt x="1536396" y="1536395"/>
                </a:cubicBezTo>
                <a:cubicBezTo>
                  <a:pt x="1184925" y="1887867"/>
                  <a:pt x="615076" y="1887867"/>
                  <a:pt x="263604" y="1536395"/>
                </a:cubicBezTo>
                <a:cubicBezTo>
                  <a:pt x="-87868" y="1184924"/>
                  <a:pt x="-87868" y="615075"/>
                  <a:pt x="263604" y="26360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" name="자유형: 도형 14">
            <a:extLst>
              <a:ext uri="{FF2B5EF4-FFF2-40B4-BE49-F238E27FC236}">
                <a16:creationId xmlns:a16="http://schemas.microsoft.com/office/drawing/2014/main" id="{E32072BF-EE6B-49A0-84DF-00EA064ED40C}"/>
              </a:ext>
            </a:extLst>
          </p:cNvPr>
          <p:cNvSpPr/>
          <p:nvPr/>
        </p:nvSpPr>
        <p:spPr>
          <a:xfrm>
            <a:off x="9333119" y="332818"/>
            <a:ext cx="1800000" cy="1800000"/>
          </a:xfrm>
          <a:custGeom>
            <a:avLst/>
            <a:gdLst>
              <a:gd name="connsiteX0" fmla="*/ 900000 w 1800000"/>
              <a:gd name="connsiteY0" fmla="*/ 72000 h 1800000"/>
              <a:gd name="connsiteX1" fmla="*/ 72000 w 1800000"/>
              <a:gd name="connsiteY1" fmla="*/ 900000 h 1800000"/>
              <a:gd name="connsiteX2" fmla="*/ 900000 w 1800000"/>
              <a:gd name="connsiteY2" fmla="*/ 1728000 h 1800000"/>
              <a:gd name="connsiteX3" fmla="*/ 1728000 w 1800000"/>
              <a:gd name="connsiteY3" fmla="*/ 900000 h 1800000"/>
              <a:gd name="connsiteX4" fmla="*/ 900000 w 1800000"/>
              <a:gd name="connsiteY4" fmla="*/ 72000 h 1800000"/>
              <a:gd name="connsiteX5" fmla="*/ 900000 w 1800000"/>
              <a:gd name="connsiteY5" fmla="*/ 0 h 1800000"/>
              <a:gd name="connsiteX6" fmla="*/ 1800000 w 1800000"/>
              <a:gd name="connsiteY6" fmla="*/ 900000 h 1800000"/>
              <a:gd name="connsiteX7" fmla="*/ 900000 w 1800000"/>
              <a:gd name="connsiteY7" fmla="*/ 1800000 h 1800000"/>
              <a:gd name="connsiteX8" fmla="*/ 0 w 1800000"/>
              <a:gd name="connsiteY8" fmla="*/ 900000 h 1800000"/>
              <a:gd name="connsiteX9" fmla="*/ 900000 w 1800000"/>
              <a:gd name="connsiteY9" fmla="*/ 0 h 18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00000" h="1800000">
                <a:moveTo>
                  <a:pt x="900000" y="72000"/>
                </a:moveTo>
                <a:cubicBezTo>
                  <a:pt x="442708" y="72000"/>
                  <a:pt x="72000" y="442708"/>
                  <a:pt x="72000" y="900000"/>
                </a:cubicBezTo>
                <a:cubicBezTo>
                  <a:pt x="72000" y="1357292"/>
                  <a:pt x="442708" y="1728000"/>
                  <a:pt x="900000" y="1728000"/>
                </a:cubicBezTo>
                <a:cubicBezTo>
                  <a:pt x="1357292" y="1728000"/>
                  <a:pt x="1728000" y="1357292"/>
                  <a:pt x="1728000" y="900000"/>
                </a:cubicBezTo>
                <a:cubicBezTo>
                  <a:pt x="1728000" y="442708"/>
                  <a:pt x="1357292" y="72000"/>
                  <a:pt x="900000" y="72000"/>
                </a:cubicBezTo>
                <a:close/>
                <a:moveTo>
                  <a:pt x="900000" y="0"/>
                </a:moveTo>
                <a:cubicBezTo>
                  <a:pt x="1397056" y="0"/>
                  <a:pt x="1800000" y="402944"/>
                  <a:pt x="1800000" y="900000"/>
                </a:cubicBezTo>
                <a:cubicBezTo>
                  <a:pt x="1800000" y="1397056"/>
                  <a:pt x="1397056" y="1800000"/>
                  <a:pt x="900000" y="1800000"/>
                </a:cubicBezTo>
                <a:cubicBezTo>
                  <a:pt x="402944" y="1800000"/>
                  <a:pt x="0" y="1397056"/>
                  <a:pt x="0" y="900000"/>
                </a:cubicBezTo>
                <a:cubicBezTo>
                  <a:pt x="0" y="402944"/>
                  <a:pt x="402944" y="0"/>
                  <a:pt x="90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97246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EEB7CE6-9B30-4FA7-AF86-B379B063D2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680" y="400050"/>
            <a:ext cx="4962525" cy="60579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6B7A12D-0B4F-453C-A888-B1113CB79D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risscrossEtching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96000" y="400050"/>
            <a:ext cx="4962525" cy="605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2691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그룹 109">
            <a:extLst>
              <a:ext uri="{FF2B5EF4-FFF2-40B4-BE49-F238E27FC236}">
                <a16:creationId xmlns:a16="http://schemas.microsoft.com/office/drawing/2014/main" id="{6B2F5D74-B62D-4486-ABB9-B625D5334979}"/>
              </a:ext>
            </a:extLst>
          </p:cNvPr>
          <p:cNvGrpSpPr/>
          <p:nvPr/>
        </p:nvGrpSpPr>
        <p:grpSpPr>
          <a:xfrm>
            <a:off x="1462770" y="446460"/>
            <a:ext cx="5868287" cy="5921885"/>
            <a:chOff x="1462770" y="446460"/>
            <a:chExt cx="5868287" cy="5921885"/>
          </a:xfrm>
        </p:grpSpPr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CFEF2889-E78A-480A-8E8D-9E7E666F9281}"/>
                </a:ext>
              </a:extLst>
            </p:cNvPr>
            <p:cNvGrpSpPr/>
            <p:nvPr/>
          </p:nvGrpSpPr>
          <p:grpSpPr>
            <a:xfrm>
              <a:off x="2722880" y="2930199"/>
              <a:ext cx="3373120" cy="2661922"/>
              <a:chOff x="1026160" y="1960880"/>
              <a:chExt cx="3373120" cy="2661922"/>
            </a:xfrm>
            <a:solidFill>
              <a:schemeClr val="bg1"/>
            </a:solidFill>
          </p:grpSpPr>
          <p:grpSp>
            <p:nvGrpSpPr>
              <p:cNvPr id="83" name="그룹 82">
                <a:extLst>
                  <a:ext uri="{FF2B5EF4-FFF2-40B4-BE49-F238E27FC236}">
                    <a16:creationId xmlns:a16="http://schemas.microsoft.com/office/drawing/2014/main" id="{C5818D41-C730-4A80-AEF8-6F6C3C1DDB7E}"/>
                  </a:ext>
                </a:extLst>
              </p:cNvPr>
              <p:cNvGrpSpPr/>
              <p:nvPr/>
            </p:nvGrpSpPr>
            <p:grpSpPr>
              <a:xfrm>
                <a:off x="1026160" y="1960880"/>
                <a:ext cx="3373120" cy="1300480"/>
                <a:chOff x="1026160" y="1960880"/>
                <a:chExt cx="3373120" cy="1300480"/>
              </a:xfrm>
              <a:grpFill/>
            </p:grpSpPr>
            <p:grpSp>
              <p:nvGrpSpPr>
                <p:cNvPr id="77" name="그룹 76">
                  <a:extLst>
                    <a:ext uri="{FF2B5EF4-FFF2-40B4-BE49-F238E27FC236}">
                      <a16:creationId xmlns:a16="http://schemas.microsoft.com/office/drawing/2014/main" id="{9B00F81B-DEA7-493F-A31C-86FAA94FAC10}"/>
                    </a:ext>
                  </a:extLst>
                </p:cNvPr>
                <p:cNvGrpSpPr/>
                <p:nvPr/>
              </p:nvGrpSpPr>
              <p:grpSpPr>
                <a:xfrm>
                  <a:off x="1026160" y="1960880"/>
                  <a:ext cx="3373120" cy="1300480"/>
                  <a:chOff x="1026160" y="1960880"/>
                  <a:chExt cx="3373120" cy="1300480"/>
                </a:xfrm>
                <a:grpFill/>
              </p:grpSpPr>
              <p:sp>
                <p:nvSpPr>
                  <p:cNvPr id="79" name="자유형: 도형 78">
                    <a:extLst>
                      <a:ext uri="{FF2B5EF4-FFF2-40B4-BE49-F238E27FC236}">
                        <a16:creationId xmlns:a16="http://schemas.microsoft.com/office/drawing/2014/main" id="{7BBFBFD5-670B-4E29-8BBF-EACB3BFE50AB}"/>
                      </a:ext>
                    </a:extLst>
                  </p:cNvPr>
                  <p:cNvSpPr/>
                  <p:nvPr/>
                </p:nvSpPr>
                <p:spPr>
                  <a:xfrm>
                    <a:off x="1026160" y="1960880"/>
                    <a:ext cx="1574800" cy="1300480"/>
                  </a:xfrm>
                  <a:custGeom>
                    <a:avLst/>
                    <a:gdLst>
                      <a:gd name="connsiteX0" fmla="*/ 574716 w 1574800"/>
                      <a:gd name="connsiteY0" fmla="*/ 130048 h 1300480"/>
                      <a:gd name="connsiteX1" fmla="*/ 157480 w 1574800"/>
                      <a:gd name="connsiteY1" fmla="*/ 547284 h 1300480"/>
                      <a:gd name="connsiteX2" fmla="*/ 157480 w 1574800"/>
                      <a:gd name="connsiteY2" fmla="*/ 753196 h 1300480"/>
                      <a:gd name="connsiteX3" fmla="*/ 574716 w 1574800"/>
                      <a:gd name="connsiteY3" fmla="*/ 1170432 h 1300480"/>
                      <a:gd name="connsiteX4" fmla="*/ 1000084 w 1574800"/>
                      <a:gd name="connsiteY4" fmla="*/ 1170432 h 1300480"/>
                      <a:gd name="connsiteX5" fmla="*/ 1417320 w 1574800"/>
                      <a:gd name="connsiteY5" fmla="*/ 753196 h 1300480"/>
                      <a:gd name="connsiteX6" fmla="*/ 1417320 w 1574800"/>
                      <a:gd name="connsiteY6" fmla="*/ 547284 h 1300480"/>
                      <a:gd name="connsiteX7" fmla="*/ 1000084 w 1574800"/>
                      <a:gd name="connsiteY7" fmla="*/ 130048 h 1300480"/>
                      <a:gd name="connsiteX8" fmla="*/ 521544 w 1574800"/>
                      <a:gd name="connsiteY8" fmla="*/ 0 h 1300480"/>
                      <a:gd name="connsiteX9" fmla="*/ 1053256 w 1574800"/>
                      <a:gd name="connsiteY9" fmla="*/ 0 h 1300480"/>
                      <a:gd name="connsiteX10" fmla="*/ 1574800 w 1574800"/>
                      <a:gd name="connsiteY10" fmla="*/ 521544 h 1300480"/>
                      <a:gd name="connsiteX11" fmla="*/ 1574800 w 1574800"/>
                      <a:gd name="connsiteY11" fmla="*/ 778936 h 1300480"/>
                      <a:gd name="connsiteX12" fmla="*/ 1053256 w 1574800"/>
                      <a:gd name="connsiteY12" fmla="*/ 1300480 h 1300480"/>
                      <a:gd name="connsiteX13" fmla="*/ 521544 w 1574800"/>
                      <a:gd name="connsiteY13" fmla="*/ 1300480 h 1300480"/>
                      <a:gd name="connsiteX14" fmla="*/ 0 w 1574800"/>
                      <a:gd name="connsiteY14" fmla="*/ 778936 h 1300480"/>
                      <a:gd name="connsiteX15" fmla="*/ 0 w 1574800"/>
                      <a:gd name="connsiteY15" fmla="*/ 521544 h 1300480"/>
                      <a:gd name="connsiteX16" fmla="*/ 521544 w 1574800"/>
                      <a:gd name="connsiteY16" fmla="*/ 0 h 13004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574800" h="1300480">
                        <a:moveTo>
                          <a:pt x="574716" y="130048"/>
                        </a:moveTo>
                        <a:cubicBezTo>
                          <a:pt x="344283" y="130048"/>
                          <a:pt x="157480" y="316851"/>
                          <a:pt x="157480" y="547284"/>
                        </a:cubicBezTo>
                        <a:lnTo>
                          <a:pt x="157480" y="753196"/>
                        </a:lnTo>
                        <a:cubicBezTo>
                          <a:pt x="157480" y="983629"/>
                          <a:pt x="344283" y="1170432"/>
                          <a:pt x="574716" y="1170432"/>
                        </a:cubicBezTo>
                        <a:lnTo>
                          <a:pt x="1000084" y="1170432"/>
                        </a:lnTo>
                        <a:cubicBezTo>
                          <a:pt x="1230517" y="1170432"/>
                          <a:pt x="1417320" y="983629"/>
                          <a:pt x="1417320" y="753196"/>
                        </a:cubicBezTo>
                        <a:lnTo>
                          <a:pt x="1417320" y="547284"/>
                        </a:lnTo>
                        <a:cubicBezTo>
                          <a:pt x="1417320" y="316851"/>
                          <a:pt x="1230517" y="130048"/>
                          <a:pt x="1000084" y="130048"/>
                        </a:cubicBezTo>
                        <a:close/>
                        <a:moveTo>
                          <a:pt x="521544" y="0"/>
                        </a:moveTo>
                        <a:lnTo>
                          <a:pt x="1053256" y="0"/>
                        </a:lnTo>
                        <a:cubicBezTo>
                          <a:pt x="1341297" y="0"/>
                          <a:pt x="1574800" y="233503"/>
                          <a:pt x="1574800" y="521544"/>
                        </a:cubicBezTo>
                        <a:lnTo>
                          <a:pt x="1574800" y="778936"/>
                        </a:lnTo>
                        <a:cubicBezTo>
                          <a:pt x="1574800" y="1066977"/>
                          <a:pt x="1341297" y="1300480"/>
                          <a:pt x="1053256" y="1300480"/>
                        </a:cubicBezTo>
                        <a:lnTo>
                          <a:pt x="521544" y="1300480"/>
                        </a:lnTo>
                        <a:cubicBezTo>
                          <a:pt x="233503" y="1300480"/>
                          <a:pt x="0" y="1066977"/>
                          <a:pt x="0" y="778936"/>
                        </a:cubicBezTo>
                        <a:lnTo>
                          <a:pt x="0" y="521544"/>
                        </a:lnTo>
                        <a:cubicBezTo>
                          <a:pt x="0" y="233503"/>
                          <a:pt x="233503" y="0"/>
                          <a:pt x="521544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0" name="자유형: 도형 79">
                    <a:extLst>
                      <a:ext uri="{FF2B5EF4-FFF2-40B4-BE49-F238E27FC236}">
                        <a16:creationId xmlns:a16="http://schemas.microsoft.com/office/drawing/2014/main" id="{A4A4E450-5A3F-43E9-8BB6-3F69EDADB241}"/>
                      </a:ext>
                    </a:extLst>
                  </p:cNvPr>
                  <p:cNvSpPr/>
                  <p:nvPr/>
                </p:nvSpPr>
                <p:spPr>
                  <a:xfrm>
                    <a:off x="2824480" y="1960880"/>
                    <a:ext cx="1574800" cy="1300480"/>
                  </a:xfrm>
                  <a:custGeom>
                    <a:avLst/>
                    <a:gdLst>
                      <a:gd name="connsiteX0" fmla="*/ 574716 w 1574800"/>
                      <a:gd name="connsiteY0" fmla="*/ 130048 h 1300480"/>
                      <a:gd name="connsiteX1" fmla="*/ 157480 w 1574800"/>
                      <a:gd name="connsiteY1" fmla="*/ 547284 h 1300480"/>
                      <a:gd name="connsiteX2" fmla="*/ 157480 w 1574800"/>
                      <a:gd name="connsiteY2" fmla="*/ 753196 h 1300480"/>
                      <a:gd name="connsiteX3" fmla="*/ 574716 w 1574800"/>
                      <a:gd name="connsiteY3" fmla="*/ 1170432 h 1300480"/>
                      <a:gd name="connsiteX4" fmla="*/ 1000084 w 1574800"/>
                      <a:gd name="connsiteY4" fmla="*/ 1170432 h 1300480"/>
                      <a:gd name="connsiteX5" fmla="*/ 1417320 w 1574800"/>
                      <a:gd name="connsiteY5" fmla="*/ 753196 h 1300480"/>
                      <a:gd name="connsiteX6" fmla="*/ 1417320 w 1574800"/>
                      <a:gd name="connsiteY6" fmla="*/ 547284 h 1300480"/>
                      <a:gd name="connsiteX7" fmla="*/ 1000084 w 1574800"/>
                      <a:gd name="connsiteY7" fmla="*/ 130048 h 1300480"/>
                      <a:gd name="connsiteX8" fmla="*/ 521544 w 1574800"/>
                      <a:gd name="connsiteY8" fmla="*/ 0 h 1300480"/>
                      <a:gd name="connsiteX9" fmla="*/ 1053256 w 1574800"/>
                      <a:gd name="connsiteY9" fmla="*/ 0 h 1300480"/>
                      <a:gd name="connsiteX10" fmla="*/ 1574800 w 1574800"/>
                      <a:gd name="connsiteY10" fmla="*/ 521544 h 1300480"/>
                      <a:gd name="connsiteX11" fmla="*/ 1574800 w 1574800"/>
                      <a:gd name="connsiteY11" fmla="*/ 778936 h 1300480"/>
                      <a:gd name="connsiteX12" fmla="*/ 1053256 w 1574800"/>
                      <a:gd name="connsiteY12" fmla="*/ 1300480 h 1300480"/>
                      <a:gd name="connsiteX13" fmla="*/ 521544 w 1574800"/>
                      <a:gd name="connsiteY13" fmla="*/ 1300480 h 1300480"/>
                      <a:gd name="connsiteX14" fmla="*/ 0 w 1574800"/>
                      <a:gd name="connsiteY14" fmla="*/ 778936 h 1300480"/>
                      <a:gd name="connsiteX15" fmla="*/ 0 w 1574800"/>
                      <a:gd name="connsiteY15" fmla="*/ 521544 h 1300480"/>
                      <a:gd name="connsiteX16" fmla="*/ 521544 w 1574800"/>
                      <a:gd name="connsiteY16" fmla="*/ 0 h 13004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574800" h="1300480">
                        <a:moveTo>
                          <a:pt x="574716" y="130048"/>
                        </a:moveTo>
                        <a:cubicBezTo>
                          <a:pt x="344283" y="130048"/>
                          <a:pt x="157480" y="316851"/>
                          <a:pt x="157480" y="547284"/>
                        </a:cubicBezTo>
                        <a:lnTo>
                          <a:pt x="157480" y="753196"/>
                        </a:lnTo>
                        <a:cubicBezTo>
                          <a:pt x="157480" y="983629"/>
                          <a:pt x="344283" y="1170432"/>
                          <a:pt x="574716" y="1170432"/>
                        </a:cubicBezTo>
                        <a:lnTo>
                          <a:pt x="1000084" y="1170432"/>
                        </a:lnTo>
                        <a:cubicBezTo>
                          <a:pt x="1230517" y="1170432"/>
                          <a:pt x="1417320" y="983629"/>
                          <a:pt x="1417320" y="753196"/>
                        </a:cubicBezTo>
                        <a:lnTo>
                          <a:pt x="1417320" y="547284"/>
                        </a:lnTo>
                        <a:cubicBezTo>
                          <a:pt x="1417320" y="316851"/>
                          <a:pt x="1230517" y="130048"/>
                          <a:pt x="1000084" y="130048"/>
                        </a:cubicBezTo>
                        <a:close/>
                        <a:moveTo>
                          <a:pt x="521544" y="0"/>
                        </a:moveTo>
                        <a:lnTo>
                          <a:pt x="1053256" y="0"/>
                        </a:lnTo>
                        <a:cubicBezTo>
                          <a:pt x="1341297" y="0"/>
                          <a:pt x="1574800" y="233503"/>
                          <a:pt x="1574800" y="521544"/>
                        </a:cubicBezTo>
                        <a:lnTo>
                          <a:pt x="1574800" y="778936"/>
                        </a:lnTo>
                        <a:cubicBezTo>
                          <a:pt x="1574800" y="1066977"/>
                          <a:pt x="1341297" y="1300480"/>
                          <a:pt x="1053256" y="1300480"/>
                        </a:cubicBezTo>
                        <a:lnTo>
                          <a:pt x="521544" y="1300480"/>
                        </a:lnTo>
                        <a:cubicBezTo>
                          <a:pt x="233503" y="1300480"/>
                          <a:pt x="0" y="1066977"/>
                          <a:pt x="0" y="778936"/>
                        </a:cubicBezTo>
                        <a:lnTo>
                          <a:pt x="0" y="521544"/>
                        </a:lnTo>
                        <a:cubicBezTo>
                          <a:pt x="0" y="233503"/>
                          <a:pt x="233503" y="0"/>
                          <a:pt x="521544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6" name="직사각형 75">
                    <a:extLst>
                      <a:ext uri="{FF2B5EF4-FFF2-40B4-BE49-F238E27FC236}">
                        <a16:creationId xmlns:a16="http://schemas.microsoft.com/office/drawing/2014/main" id="{85ABDF53-03FB-419E-B1E8-2CE510E3CED8}"/>
                      </a:ext>
                    </a:extLst>
                  </p:cNvPr>
                  <p:cNvSpPr/>
                  <p:nvPr/>
                </p:nvSpPr>
                <p:spPr>
                  <a:xfrm>
                    <a:off x="2519680" y="2458720"/>
                    <a:ext cx="426720" cy="22352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82" name="사각형: 둥근 모서리 81">
                  <a:extLst>
                    <a:ext uri="{FF2B5EF4-FFF2-40B4-BE49-F238E27FC236}">
                      <a16:creationId xmlns:a16="http://schemas.microsoft.com/office/drawing/2014/main" id="{46DE00AF-1FC0-412F-A31C-7CB907103802}"/>
                    </a:ext>
                  </a:extLst>
                </p:cNvPr>
                <p:cNvSpPr/>
                <p:nvPr/>
              </p:nvSpPr>
              <p:spPr>
                <a:xfrm rot="20700000">
                  <a:off x="1424261" y="2499359"/>
                  <a:ext cx="778596" cy="223520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5" name="사각형: 둥근 모서리 84">
                  <a:extLst>
                    <a:ext uri="{FF2B5EF4-FFF2-40B4-BE49-F238E27FC236}">
                      <a16:creationId xmlns:a16="http://schemas.microsoft.com/office/drawing/2014/main" id="{D0468735-B791-4E9D-AFF4-B2C5A9D077AF}"/>
                    </a:ext>
                  </a:extLst>
                </p:cNvPr>
                <p:cNvSpPr/>
                <p:nvPr/>
              </p:nvSpPr>
              <p:spPr>
                <a:xfrm rot="900000">
                  <a:off x="3237064" y="2499359"/>
                  <a:ext cx="778596" cy="223520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E5BC011E-4B62-4EF2-B2E2-5B58B9B2A9A2}"/>
                  </a:ext>
                </a:extLst>
              </p:cNvPr>
              <p:cNvGrpSpPr/>
              <p:nvPr/>
            </p:nvGrpSpPr>
            <p:grpSpPr>
              <a:xfrm>
                <a:off x="2042159" y="3207343"/>
                <a:ext cx="1341121" cy="1415459"/>
                <a:chOff x="2042159" y="3207343"/>
                <a:chExt cx="1341121" cy="1415459"/>
              </a:xfrm>
              <a:grpFill/>
            </p:grpSpPr>
            <p:grpSp>
              <p:nvGrpSpPr>
                <p:cNvPr id="84" name="그룹 83">
                  <a:extLst>
                    <a:ext uri="{FF2B5EF4-FFF2-40B4-BE49-F238E27FC236}">
                      <a16:creationId xmlns:a16="http://schemas.microsoft.com/office/drawing/2014/main" id="{A281710A-D1BE-4992-B8D9-28673ED453C2}"/>
                    </a:ext>
                  </a:extLst>
                </p:cNvPr>
                <p:cNvGrpSpPr/>
                <p:nvPr/>
              </p:nvGrpSpPr>
              <p:grpSpPr>
                <a:xfrm>
                  <a:off x="2392284" y="3207343"/>
                  <a:ext cx="925351" cy="778596"/>
                  <a:chOff x="2410345" y="3304687"/>
                  <a:chExt cx="925351" cy="778596"/>
                </a:xfrm>
                <a:grpFill/>
              </p:grpSpPr>
              <p:sp>
                <p:nvSpPr>
                  <p:cNvPr id="87" name="사각형: 둥근 모서리 86">
                    <a:extLst>
                      <a:ext uri="{FF2B5EF4-FFF2-40B4-BE49-F238E27FC236}">
                        <a16:creationId xmlns:a16="http://schemas.microsoft.com/office/drawing/2014/main" id="{0C1DF878-304F-410C-B770-B9935E212B18}"/>
                      </a:ext>
                    </a:extLst>
                  </p:cNvPr>
                  <p:cNvSpPr/>
                  <p:nvPr/>
                </p:nvSpPr>
                <p:spPr>
                  <a:xfrm rot="2700000">
                    <a:off x="2132807" y="3582225"/>
                    <a:ext cx="778596" cy="223520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8" name="사각형: 둥근 모서리 87">
                    <a:extLst>
                      <a:ext uri="{FF2B5EF4-FFF2-40B4-BE49-F238E27FC236}">
                        <a16:creationId xmlns:a16="http://schemas.microsoft.com/office/drawing/2014/main" id="{89192281-64D3-4221-AB8A-583493A7FB34}"/>
                      </a:ext>
                    </a:extLst>
                  </p:cNvPr>
                  <p:cNvSpPr/>
                  <p:nvPr/>
                </p:nvSpPr>
                <p:spPr>
                  <a:xfrm rot="8100000">
                    <a:off x="2557100" y="3588131"/>
                    <a:ext cx="778596" cy="223520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90" name="사각형: 둥근 모서리 89">
                  <a:extLst>
                    <a:ext uri="{FF2B5EF4-FFF2-40B4-BE49-F238E27FC236}">
                      <a16:creationId xmlns:a16="http://schemas.microsoft.com/office/drawing/2014/main" id="{01F4D5C1-DB05-4477-9F1C-123433D7335B}"/>
                    </a:ext>
                  </a:extLst>
                </p:cNvPr>
                <p:cNvSpPr/>
                <p:nvPr/>
              </p:nvSpPr>
              <p:spPr>
                <a:xfrm rot="5400000">
                  <a:off x="2336968" y="3951248"/>
                  <a:ext cx="778596" cy="223520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2" name="사각형: 둥근 모서리 91">
                  <a:extLst>
                    <a:ext uri="{FF2B5EF4-FFF2-40B4-BE49-F238E27FC236}">
                      <a16:creationId xmlns:a16="http://schemas.microsoft.com/office/drawing/2014/main" id="{278B7D39-8F7A-4E30-9400-C8D6D0B24B26}"/>
                    </a:ext>
                  </a:extLst>
                </p:cNvPr>
                <p:cNvSpPr/>
                <p:nvPr/>
              </p:nvSpPr>
              <p:spPr>
                <a:xfrm rot="9000000">
                  <a:off x="2042159" y="4399282"/>
                  <a:ext cx="778596" cy="223520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3" name="사각형: 둥근 모서리 92">
                  <a:extLst>
                    <a:ext uri="{FF2B5EF4-FFF2-40B4-BE49-F238E27FC236}">
                      <a16:creationId xmlns:a16="http://schemas.microsoft.com/office/drawing/2014/main" id="{5593A91A-EEE4-49D8-BF3C-73AF4445250E}"/>
                    </a:ext>
                  </a:extLst>
                </p:cNvPr>
                <p:cNvSpPr/>
                <p:nvPr/>
              </p:nvSpPr>
              <p:spPr>
                <a:xfrm rot="12600000">
                  <a:off x="2604684" y="4381914"/>
                  <a:ext cx="778596" cy="223520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100" name="자유형: 도형 99">
              <a:extLst>
                <a:ext uri="{FF2B5EF4-FFF2-40B4-BE49-F238E27FC236}">
                  <a16:creationId xmlns:a16="http://schemas.microsoft.com/office/drawing/2014/main" id="{66A875AD-6003-4315-AC22-E7F4A734A22D}"/>
                </a:ext>
              </a:extLst>
            </p:cNvPr>
            <p:cNvSpPr/>
            <p:nvPr/>
          </p:nvSpPr>
          <p:spPr>
            <a:xfrm>
              <a:off x="2989760" y="4149399"/>
              <a:ext cx="2880000" cy="2218946"/>
            </a:xfrm>
            <a:custGeom>
              <a:avLst/>
              <a:gdLst>
                <a:gd name="connsiteX0" fmla="*/ 230030 w 2880000"/>
                <a:gd name="connsiteY0" fmla="*/ 0 h 2218946"/>
                <a:gd name="connsiteX1" fmla="*/ 450874 w 2880000"/>
                <a:gd name="connsiteY1" fmla="*/ 0 h 2218946"/>
                <a:gd name="connsiteX2" fmla="*/ 395188 w 2880000"/>
                <a:gd name="connsiteY2" fmla="*/ 74468 h 2218946"/>
                <a:gd name="connsiteX3" fmla="*/ 180000 w 2880000"/>
                <a:gd name="connsiteY3" fmla="*/ 778946 h 2218946"/>
                <a:gd name="connsiteX4" fmla="*/ 1440000 w 2880000"/>
                <a:gd name="connsiteY4" fmla="*/ 2038946 h 2218946"/>
                <a:gd name="connsiteX5" fmla="*/ 2700000 w 2880000"/>
                <a:gd name="connsiteY5" fmla="*/ 778946 h 2218946"/>
                <a:gd name="connsiteX6" fmla="*/ 2484812 w 2880000"/>
                <a:gd name="connsiteY6" fmla="*/ 74468 h 2218946"/>
                <a:gd name="connsiteX7" fmla="*/ 2429126 w 2880000"/>
                <a:gd name="connsiteY7" fmla="*/ 0 h 2218946"/>
                <a:gd name="connsiteX8" fmla="*/ 2649971 w 2880000"/>
                <a:gd name="connsiteY8" fmla="*/ 0 h 2218946"/>
                <a:gd name="connsiteX9" fmla="*/ 2706200 w 2880000"/>
                <a:gd name="connsiteY9" fmla="*/ 92557 h 2218946"/>
                <a:gd name="connsiteX10" fmla="*/ 2880000 w 2880000"/>
                <a:gd name="connsiteY10" fmla="*/ 778946 h 2218946"/>
                <a:gd name="connsiteX11" fmla="*/ 1440000 w 2880000"/>
                <a:gd name="connsiteY11" fmla="*/ 2218946 h 2218946"/>
                <a:gd name="connsiteX12" fmla="*/ 0 w 2880000"/>
                <a:gd name="connsiteY12" fmla="*/ 778946 h 2218946"/>
                <a:gd name="connsiteX13" fmla="*/ 173800 w 2880000"/>
                <a:gd name="connsiteY13" fmla="*/ 92557 h 2218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80000" h="2218946">
                  <a:moveTo>
                    <a:pt x="230030" y="0"/>
                  </a:moveTo>
                  <a:lnTo>
                    <a:pt x="450874" y="0"/>
                  </a:lnTo>
                  <a:lnTo>
                    <a:pt x="395188" y="74468"/>
                  </a:lnTo>
                  <a:cubicBezTo>
                    <a:pt x="259330" y="275565"/>
                    <a:pt x="180000" y="517991"/>
                    <a:pt x="180000" y="778946"/>
                  </a:cubicBezTo>
                  <a:cubicBezTo>
                    <a:pt x="180000" y="1474825"/>
                    <a:pt x="744121" y="2038946"/>
                    <a:pt x="1440000" y="2038946"/>
                  </a:cubicBezTo>
                  <a:cubicBezTo>
                    <a:pt x="2135879" y="2038946"/>
                    <a:pt x="2700000" y="1474825"/>
                    <a:pt x="2700000" y="778946"/>
                  </a:cubicBezTo>
                  <a:cubicBezTo>
                    <a:pt x="2700000" y="517991"/>
                    <a:pt x="2620671" y="275565"/>
                    <a:pt x="2484812" y="74468"/>
                  </a:cubicBezTo>
                  <a:lnTo>
                    <a:pt x="2429126" y="0"/>
                  </a:lnTo>
                  <a:lnTo>
                    <a:pt x="2649971" y="0"/>
                  </a:lnTo>
                  <a:lnTo>
                    <a:pt x="2706200" y="92557"/>
                  </a:lnTo>
                  <a:cubicBezTo>
                    <a:pt x="2817040" y="296595"/>
                    <a:pt x="2880000" y="530418"/>
                    <a:pt x="2880000" y="778946"/>
                  </a:cubicBezTo>
                  <a:cubicBezTo>
                    <a:pt x="2880000" y="1574236"/>
                    <a:pt x="2235290" y="2218946"/>
                    <a:pt x="1440000" y="2218946"/>
                  </a:cubicBezTo>
                  <a:cubicBezTo>
                    <a:pt x="644710" y="2218946"/>
                    <a:pt x="0" y="1574236"/>
                    <a:pt x="0" y="778946"/>
                  </a:cubicBezTo>
                  <a:cubicBezTo>
                    <a:pt x="0" y="530418"/>
                    <a:pt x="62960" y="296595"/>
                    <a:pt x="173800" y="9255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102" name="그룹 101">
              <a:extLst>
                <a:ext uri="{FF2B5EF4-FFF2-40B4-BE49-F238E27FC236}">
                  <a16:creationId xmlns:a16="http://schemas.microsoft.com/office/drawing/2014/main" id="{5A3D60AB-2C7F-420E-8020-BA2F8D9EFC34}"/>
                </a:ext>
              </a:extLst>
            </p:cNvPr>
            <p:cNvGrpSpPr/>
            <p:nvPr/>
          </p:nvGrpSpPr>
          <p:grpSpPr>
            <a:xfrm>
              <a:off x="1653988" y="446460"/>
              <a:ext cx="5463853" cy="2891185"/>
              <a:chOff x="259533" y="197818"/>
              <a:chExt cx="5463853" cy="2891185"/>
            </a:xfrm>
            <a:solidFill>
              <a:schemeClr val="bg1"/>
            </a:solidFill>
          </p:grpSpPr>
          <p:sp>
            <p:nvSpPr>
              <p:cNvPr id="96" name="타원 95">
                <a:extLst>
                  <a:ext uri="{FF2B5EF4-FFF2-40B4-BE49-F238E27FC236}">
                    <a16:creationId xmlns:a16="http://schemas.microsoft.com/office/drawing/2014/main" id="{DB5E92BB-A890-454F-8446-9F97535FE670}"/>
                  </a:ext>
                </a:extLst>
              </p:cNvPr>
              <p:cNvSpPr/>
              <p:nvPr/>
            </p:nvSpPr>
            <p:spPr>
              <a:xfrm>
                <a:off x="259533" y="1862290"/>
                <a:ext cx="5463853" cy="12267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3" name="타원 102">
                <a:extLst>
                  <a:ext uri="{FF2B5EF4-FFF2-40B4-BE49-F238E27FC236}">
                    <a16:creationId xmlns:a16="http://schemas.microsoft.com/office/drawing/2014/main" id="{A71C305E-DD9B-4B8C-B35A-CE5D2C6CE2F6}"/>
                  </a:ext>
                </a:extLst>
              </p:cNvPr>
              <p:cNvSpPr/>
              <p:nvPr/>
            </p:nvSpPr>
            <p:spPr>
              <a:xfrm>
                <a:off x="1974873" y="197818"/>
                <a:ext cx="2065787" cy="73542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9" name="사다리꼴 98">
                <a:extLst>
                  <a:ext uri="{FF2B5EF4-FFF2-40B4-BE49-F238E27FC236}">
                    <a16:creationId xmlns:a16="http://schemas.microsoft.com/office/drawing/2014/main" id="{9792C843-EFCF-4085-B967-07D310BBCAB9}"/>
                  </a:ext>
                </a:extLst>
              </p:cNvPr>
              <p:cNvSpPr/>
              <p:nvPr/>
            </p:nvSpPr>
            <p:spPr>
              <a:xfrm>
                <a:off x="1743880" y="494585"/>
                <a:ext cx="2525444" cy="1783787"/>
              </a:xfrm>
              <a:prstGeom prst="trapezoid">
                <a:avLst>
                  <a:gd name="adj" fmla="val 1322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11" name="자유형: 도형 110">
              <a:extLst>
                <a:ext uri="{FF2B5EF4-FFF2-40B4-BE49-F238E27FC236}">
                  <a16:creationId xmlns:a16="http://schemas.microsoft.com/office/drawing/2014/main" id="{793290B1-4BEA-47FB-9999-4433C030C00A}"/>
                </a:ext>
              </a:extLst>
            </p:cNvPr>
            <p:cNvSpPr/>
            <p:nvPr/>
          </p:nvSpPr>
          <p:spPr>
            <a:xfrm>
              <a:off x="2362659" y="2742497"/>
              <a:ext cx="702063" cy="2083330"/>
            </a:xfrm>
            <a:custGeom>
              <a:avLst/>
              <a:gdLst>
                <a:gd name="connsiteX0" fmla="*/ 702063 w 702063"/>
                <a:gd name="connsiteY0" fmla="*/ 0 h 2083330"/>
                <a:gd name="connsiteX1" fmla="*/ 702063 w 702063"/>
                <a:gd name="connsiteY1" fmla="*/ 214773 h 2083330"/>
                <a:gd name="connsiteX2" fmla="*/ 641731 w 702063"/>
                <a:gd name="connsiteY2" fmla="*/ 240180 h 2083330"/>
                <a:gd name="connsiteX3" fmla="*/ 180000 w 702063"/>
                <a:gd name="connsiteY3" fmla="*/ 1041665 h 2083330"/>
                <a:gd name="connsiteX4" fmla="*/ 641731 w 702063"/>
                <a:gd name="connsiteY4" fmla="*/ 1843150 h 2083330"/>
                <a:gd name="connsiteX5" fmla="*/ 702063 w 702063"/>
                <a:gd name="connsiteY5" fmla="*/ 1868557 h 2083330"/>
                <a:gd name="connsiteX6" fmla="*/ 702063 w 702063"/>
                <a:gd name="connsiteY6" fmla="*/ 2083330 h 2083330"/>
                <a:gd name="connsiteX7" fmla="*/ 657662 w 702063"/>
                <a:gd name="connsiteY7" fmla="*/ 2070194 h 2083330"/>
                <a:gd name="connsiteX8" fmla="*/ 0 w 702063"/>
                <a:gd name="connsiteY8" fmla="*/ 1041665 h 2083330"/>
                <a:gd name="connsiteX9" fmla="*/ 657662 w 702063"/>
                <a:gd name="connsiteY9" fmla="*/ 13135 h 20833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2063" h="2083330">
                  <a:moveTo>
                    <a:pt x="702063" y="0"/>
                  </a:moveTo>
                  <a:lnTo>
                    <a:pt x="702063" y="214773"/>
                  </a:lnTo>
                  <a:lnTo>
                    <a:pt x="641731" y="240180"/>
                  </a:lnTo>
                  <a:cubicBezTo>
                    <a:pt x="370391" y="372229"/>
                    <a:pt x="180000" y="681365"/>
                    <a:pt x="180000" y="1041665"/>
                  </a:cubicBezTo>
                  <a:cubicBezTo>
                    <a:pt x="180000" y="1401965"/>
                    <a:pt x="370391" y="1711101"/>
                    <a:pt x="641731" y="1843150"/>
                  </a:cubicBezTo>
                  <a:lnTo>
                    <a:pt x="702063" y="1868557"/>
                  </a:lnTo>
                  <a:lnTo>
                    <a:pt x="702063" y="2083330"/>
                  </a:lnTo>
                  <a:lnTo>
                    <a:pt x="657662" y="2070194"/>
                  </a:lnTo>
                  <a:cubicBezTo>
                    <a:pt x="276646" y="1933840"/>
                    <a:pt x="0" y="1524925"/>
                    <a:pt x="0" y="1041665"/>
                  </a:cubicBezTo>
                  <a:cubicBezTo>
                    <a:pt x="0" y="558405"/>
                    <a:pt x="276646" y="149489"/>
                    <a:pt x="657662" y="1313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112" name="자유형: 도형 111">
              <a:extLst>
                <a:ext uri="{FF2B5EF4-FFF2-40B4-BE49-F238E27FC236}">
                  <a16:creationId xmlns:a16="http://schemas.microsoft.com/office/drawing/2014/main" id="{DF46FB85-6217-428F-B4DB-9B20B6DF8F9E}"/>
                </a:ext>
              </a:extLst>
            </p:cNvPr>
            <p:cNvSpPr/>
            <p:nvPr/>
          </p:nvSpPr>
          <p:spPr>
            <a:xfrm flipH="1">
              <a:off x="5697152" y="2708652"/>
              <a:ext cx="702063" cy="2083330"/>
            </a:xfrm>
            <a:custGeom>
              <a:avLst/>
              <a:gdLst>
                <a:gd name="connsiteX0" fmla="*/ 702063 w 702063"/>
                <a:gd name="connsiteY0" fmla="*/ 0 h 2083330"/>
                <a:gd name="connsiteX1" fmla="*/ 702063 w 702063"/>
                <a:gd name="connsiteY1" fmla="*/ 214773 h 2083330"/>
                <a:gd name="connsiteX2" fmla="*/ 641731 w 702063"/>
                <a:gd name="connsiteY2" fmla="*/ 240180 h 2083330"/>
                <a:gd name="connsiteX3" fmla="*/ 180000 w 702063"/>
                <a:gd name="connsiteY3" fmla="*/ 1041665 h 2083330"/>
                <a:gd name="connsiteX4" fmla="*/ 641731 w 702063"/>
                <a:gd name="connsiteY4" fmla="*/ 1843150 h 2083330"/>
                <a:gd name="connsiteX5" fmla="*/ 702063 w 702063"/>
                <a:gd name="connsiteY5" fmla="*/ 1868557 h 2083330"/>
                <a:gd name="connsiteX6" fmla="*/ 702063 w 702063"/>
                <a:gd name="connsiteY6" fmla="*/ 2083330 h 2083330"/>
                <a:gd name="connsiteX7" fmla="*/ 657662 w 702063"/>
                <a:gd name="connsiteY7" fmla="*/ 2070194 h 2083330"/>
                <a:gd name="connsiteX8" fmla="*/ 0 w 702063"/>
                <a:gd name="connsiteY8" fmla="*/ 1041665 h 2083330"/>
                <a:gd name="connsiteX9" fmla="*/ 657662 w 702063"/>
                <a:gd name="connsiteY9" fmla="*/ 13135 h 20833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2063" h="2083330">
                  <a:moveTo>
                    <a:pt x="702063" y="0"/>
                  </a:moveTo>
                  <a:lnTo>
                    <a:pt x="702063" y="214773"/>
                  </a:lnTo>
                  <a:lnTo>
                    <a:pt x="641731" y="240180"/>
                  </a:lnTo>
                  <a:cubicBezTo>
                    <a:pt x="370391" y="372229"/>
                    <a:pt x="180000" y="681365"/>
                    <a:pt x="180000" y="1041665"/>
                  </a:cubicBezTo>
                  <a:cubicBezTo>
                    <a:pt x="180000" y="1401965"/>
                    <a:pt x="370391" y="1711101"/>
                    <a:pt x="641731" y="1843150"/>
                  </a:cubicBezTo>
                  <a:lnTo>
                    <a:pt x="702063" y="1868557"/>
                  </a:lnTo>
                  <a:lnTo>
                    <a:pt x="702063" y="2083330"/>
                  </a:lnTo>
                  <a:lnTo>
                    <a:pt x="657662" y="2070194"/>
                  </a:lnTo>
                  <a:cubicBezTo>
                    <a:pt x="276646" y="1933840"/>
                    <a:pt x="0" y="1524925"/>
                    <a:pt x="0" y="1041665"/>
                  </a:cubicBezTo>
                  <a:cubicBezTo>
                    <a:pt x="0" y="558405"/>
                    <a:pt x="276646" y="149489"/>
                    <a:pt x="657662" y="1313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106" name="타원 105">
              <a:extLst>
                <a:ext uri="{FF2B5EF4-FFF2-40B4-BE49-F238E27FC236}">
                  <a16:creationId xmlns:a16="http://schemas.microsoft.com/office/drawing/2014/main" id="{5DD9E25C-2BD7-45B1-B37D-8AA7570EEECE}"/>
                </a:ext>
              </a:extLst>
            </p:cNvPr>
            <p:cNvSpPr/>
            <p:nvPr/>
          </p:nvSpPr>
          <p:spPr>
            <a:xfrm>
              <a:off x="1462770" y="3226760"/>
              <a:ext cx="1080000" cy="108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" name="타원 113">
              <a:extLst>
                <a:ext uri="{FF2B5EF4-FFF2-40B4-BE49-F238E27FC236}">
                  <a16:creationId xmlns:a16="http://schemas.microsoft.com/office/drawing/2014/main" id="{5CB26FA8-F48C-4FBC-9552-269B270A3669}"/>
                </a:ext>
              </a:extLst>
            </p:cNvPr>
            <p:cNvSpPr/>
            <p:nvPr/>
          </p:nvSpPr>
          <p:spPr>
            <a:xfrm>
              <a:off x="6251057" y="3260836"/>
              <a:ext cx="1080000" cy="108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4737294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80A05B99-574B-4B97-BF27-0CFD405105AD}"/>
              </a:ext>
            </a:extLst>
          </p:cNvPr>
          <p:cNvGrpSpPr/>
          <p:nvPr/>
        </p:nvGrpSpPr>
        <p:grpSpPr>
          <a:xfrm>
            <a:off x="1492751" y="2588838"/>
            <a:ext cx="3373120" cy="2661922"/>
            <a:chOff x="1026160" y="1960880"/>
            <a:chExt cx="3373120" cy="2661922"/>
          </a:xfrm>
          <a:solidFill>
            <a:schemeClr val="bg1"/>
          </a:solidFill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B9005C6D-A4F9-4620-8A83-9C56A30E6C60}"/>
                </a:ext>
              </a:extLst>
            </p:cNvPr>
            <p:cNvGrpSpPr/>
            <p:nvPr/>
          </p:nvGrpSpPr>
          <p:grpSpPr>
            <a:xfrm>
              <a:off x="1026160" y="1960880"/>
              <a:ext cx="3373120" cy="1300480"/>
              <a:chOff x="1026160" y="1960880"/>
              <a:chExt cx="3373120" cy="1300480"/>
            </a:xfrm>
            <a:grpFill/>
          </p:grpSpPr>
          <p:grpSp>
            <p:nvGrpSpPr>
              <p:cNvPr id="23" name="그룹 22">
                <a:extLst>
                  <a:ext uri="{FF2B5EF4-FFF2-40B4-BE49-F238E27FC236}">
                    <a16:creationId xmlns:a16="http://schemas.microsoft.com/office/drawing/2014/main" id="{951F9041-B239-4B57-8FD9-B85224B776BF}"/>
                  </a:ext>
                </a:extLst>
              </p:cNvPr>
              <p:cNvGrpSpPr/>
              <p:nvPr/>
            </p:nvGrpSpPr>
            <p:grpSpPr>
              <a:xfrm>
                <a:off x="1026160" y="1960880"/>
                <a:ext cx="3373120" cy="1300480"/>
                <a:chOff x="1026160" y="1960880"/>
                <a:chExt cx="3373120" cy="1300480"/>
              </a:xfrm>
              <a:grpFill/>
            </p:grpSpPr>
            <p:sp>
              <p:nvSpPr>
                <p:cNvPr id="26" name="자유형: 도형 25">
                  <a:extLst>
                    <a:ext uri="{FF2B5EF4-FFF2-40B4-BE49-F238E27FC236}">
                      <a16:creationId xmlns:a16="http://schemas.microsoft.com/office/drawing/2014/main" id="{4298C396-0C53-45B6-A08E-2B6E4AC45AA2}"/>
                    </a:ext>
                  </a:extLst>
                </p:cNvPr>
                <p:cNvSpPr/>
                <p:nvPr/>
              </p:nvSpPr>
              <p:spPr>
                <a:xfrm>
                  <a:off x="1026160" y="1960880"/>
                  <a:ext cx="1574800" cy="1300480"/>
                </a:xfrm>
                <a:custGeom>
                  <a:avLst/>
                  <a:gdLst>
                    <a:gd name="connsiteX0" fmla="*/ 574716 w 1574800"/>
                    <a:gd name="connsiteY0" fmla="*/ 130048 h 1300480"/>
                    <a:gd name="connsiteX1" fmla="*/ 157480 w 1574800"/>
                    <a:gd name="connsiteY1" fmla="*/ 547284 h 1300480"/>
                    <a:gd name="connsiteX2" fmla="*/ 157480 w 1574800"/>
                    <a:gd name="connsiteY2" fmla="*/ 753196 h 1300480"/>
                    <a:gd name="connsiteX3" fmla="*/ 574716 w 1574800"/>
                    <a:gd name="connsiteY3" fmla="*/ 1170432 h 1300480"/>
                    <a:gd name="connsiteX4" fmla="*/ 1000084 w 1574800"/>
                    <a:gd name="connsiteY4" fmla="*/ 1170432 h 1300480"/>
                    <a:gd name="connsiteX5" fmla="*/ 1417320 w 1574800"/>
                    <a:gd name="connsiteY5" fmla="*/ 753196 h 1300480"/>
                    <a:gd name="connsiteX6" fmla="*/ 1417320 w 1574800"/>
                    <a:gd name="connsiteY6" fmla="*/ 547284 h 1300480"/>
                    <a:gd name="connsiteX7" fmla="*/ 1000084 w 1574800"/>
                    <a:gd name="connsiteY7" fmla="*/ 130048 h 1300480"/>
                    <a:gd name="connsiteX8" fmla="*/ 521544 w 1574800"/>
                    <a:gd name="connsiteY8" fmla="*/ 0 h 1300480"/>
                    <a:gd name="connsiteX9" fmla="*/ 1053256 w 1574800"/>
                    <a:gd name="connsiteY9" fmla="*/ 0 h 1300480"/>
                    <a:gd name="connsiteX10" fmla="*/ 1574800 w 1574800"/>
                    <a:gd name="connsiteY10" fmla="*/ 521544 h 1300480"/>
                    <a:gd name="connsiteX11" fmla="*/ 1574800 w 1574800"/>
                    <a:gd name="connsiteY11" fmla="*/ 778936 h 1300480"/>
                    <a:gd name="connsiteX12" fmla="*/ 1053256 w 1574800"/>
                    <a:gd name="connsiteY12" fmla="*/ 1300480 h 1300480"/>
                    <a:gd name="connsiteX13" fmla="*/ 521544 w 1574800"/>
                    <a:gd name="connsiteY13" fmla="*/ 1300480 h 1300480"/>
                    <a:gd name="connsiteX14" fmla="*/ 0 w 1574800"/>
                    <a:gd name="connsiteY14" fmla="*/ 778936 h 1300480"/>
                    <a:gd name="connsiteX15" fmla="*/ 0 w 1574800"/>
                    <a:gd name="connsiteY15" fmla="*/ 521544 h 1300480"/>
                    <a:gd name="connsiteX16" fmla="*/ 521544 w 1574800"/>
                    <a:gd name="connsiteY16" fmla="*/ 0 h 13004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574800" h="1300480">
                      <a:moveTo>
                        <a:pt x="574716" y="130048"/>
                      </a:moveTo>
                      <a:cubicBezTo>
                        <a:pt x="344283" y="130048"/>
                        <a:pt x="157480" y="316851"/>
                        <a:pt x="157480" y="547284"/>
                      </a:cubicBezTo>
                      <a:lnTo>
                        <a:pt x="157480" y="753196"/>
                      </a:lnTo>
                      <a:cubicBezTo>
                        <a:pt x="157480" y="983629"/>
                        <a:pt x="344283" y="1170432"/>
                        <a:pt x="574716" y="1170432"/>
                      </a:cubicBezTo>
                      <a:lnTo>
                        <a:pt x="1000084" y="1170432"/>
                      </a:lnTo>
                      <a:cubicBezTo>
                        <a:pt x="1230517" y="1170432"/>
                        <a:pt x="1417320" y="983629"/>
                        <a:pt x="1417320" y="753196"/>
                      </a:cubicBezTo>
                      <a:lnTo>
                        <a:pt x="1417320" y="547284"/>
                      </a:lnTo>
                      <a:cubicBezTo>
                        <a:pt x="1417320" y="316851"/>
                        <a:pt x="1230517" y="130048"/>
                        <a:pt x="1000084" y="130048"/>
                      </a:cubicBezTo>
                      <a:close/>
                      <a:moveTo>
                        <a:pt x="521544" y="0"/>
                      </a:moveTo>
                      <a:lnTo>
                        <a:pt x="1053256" y="0"/>
                      </a:lnTo>
                      <a:cubicBezTo>
                        <a:pt x="1341297" y="0"/>
                        <a:pt x="1574800" y="233503"/>
                        <a:pt x="1574800" y="521544"/>
                      </a:cubicBezTo>
                      <a:lnTo>
                        <a:pt x="1574800" y="778936"/>
                      </a:lnTo>
                      <a:cubicBezTo>
                        <a:pt x="1574800" y="1066977"/>
                        <a:pt x="1341297" y="1300480"/>
                        <a:pt x="1053256" y="1300480"/>
                      </a:cubicBezTo>
                      <a:lnTo>
                        <a:pt x="521544" y="1300480"/>
                      </a:lnTo>
                      <a:cubicBezTo>
                        <a:pt x="233503" y="1300480"/>
                        <a:pt x="0" y="1066977"/>
                        <a:pt x="0" y="778936"/>
                      </a:cubicBezTo>
                      <a:lnTo>
                        <a:pt x="0" y="521544"/>
                      </a:lnTo>
                      <a:cubicBezTo>
                        <a:pt x="0" y="233503"/>
                        <a:pt x="233503" y="0"/>
                        <a:pt x="52154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7" name="자유형: 도형 26">
                  <a:extLst>
                    <a:ext uri="{FF2B5EF4-FFF2-40B4-BE49-F238E27FC236}">
                      <a16:creationId xmlns:a16="http://schemas.microsoft.com/office/drawing/2014/main" id="{D5D28843-7941-4F66-9777-5E5A2192E144}"/>
                    </a:ext>
                  </a:extLst>
                </p:cNvPr>
                <p:cNvSpPr/>
                <p:nvPr/>
              </p:nvSpPr>
              <p:spPr>
                <a:xfrm>
                  <a:off x="2824480" y="1960880"/>
                  <a:ext cx="1574800" cy="1300480"/>
                </a:xfrm>
                <a:custGeom>
                  <a:avLst/>
                  <a:gdLst>
                    <a:gd name="connsiteX0" fmla="*/ 574716 w 1574800"/>
                    <a:gd name="connsiteY0" fmla="*/ 130048 h 1300480"/>
                    <a:gd name="connsiteX1" fmla="*/ 157480 w 1574800"/>
                    <a:gd name="connsiteY1" fmla="*/ 547284 h 1300480"/>
                    <a:gd name="connsiteX2" fmla="*/ 157480 w 1574800"/>
                    <a:gd name="connsiteY2" fmla="*/ 753196 h 1300480"/>
                    <a:gd name="connsiteX3" fmla="*/ 574716 w 1574800"/>
                    <a:gd name="connsiteY3" fmla="*/ 1170432 h 1300480"/>
                    <a:gd name="connsiteX4" fmla="*/ 1000084 w 1574800"/>
                    <a:gd name="connsiteY4" fmla="*/ 1170432 h 1300480"/>
                    <a:gd name="connsiteX5" fmla="*/ 1417320 w 1574800"/>
                    <a:gd name="connsiteY5" fmla="*/ 753196 h 1300480"/>
                    <a:gd name="connsiteX6" fmla="*/ 1417320 w 1574800"/>
                    <a:gd name="connsiteY6" fmla="*/ 547284 h 1300480"/>
                    <a:gd name="connsiteX7" fmla="*/ 1000084 w 1574800"/>
                    <a:gd name="connsiteY7" fmla="*/ 130048 h 1300480"/>
                    <a:gd name="connsiteX8" fmla="*/ 521544 w 1574800"/>
                    <a:gd name="connsiteY8" fmla="*/ 0 h 1300480"/>
                    <a:gd name="connsiteX9" fmla="*/ 1053256 w 1574800"/>
                    <a:gd name="connsiteY9" fmla="*/ 0 h 1300480"/>
                    <a:gd name="connsiteX10" fmla="*/ 1574800 w 1574800"/>
                    <a:gd name="connsiteY10" fmla="*/ 521544 h 1300480"/>
                    <a:gd name="connsiteX11" fmla="*/ 1574800 w 1574800"/>
                    <a:gd name="connsiteY11" fmla="*/ 778936 h 1300480"/>
                    <a:gd name="connsiteX12" fmla="*/ 1053256 w 1574800"/>
                    <a:gd name="connsiteY12" fmla="*/ 1300480 h 1300480"/>
                    <a:gd name="connsiteX13" fmla="*/ 521544 w 1574800"/>
                    <a:gd name="connsiteY13" fmla="*/ 1300480 h 1300480"/>
                    <a:gd name="connsiteX14" fmla="*/ 0 w 1574800"/>
                    <a:gd name="connsiteY14" fmla="*/ 778936 h 1300480"/>
                    <a:gd name="connsiteX15" fmla="*/ 0 w 1574800"/>
                    <a:gd name="connsiteY15" fmla="*/ 521544 h 1300480"/>
                    <a:gd name="connsiteX16" fmla="*/ 521544 w 1574800"/>
                    <a:gd name="connsiteY16" fmla="*/ 0 h 13004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574800" h="1300480">
                      <a:moveTo>
                        <a:pt x="574716" y="130048"/>
                      </a:moveTo>
                      <a:cubicBezTo>
                        <a:pt x="344283" y="130048"/>
                        <a:pt x="157480" y="316851"/>
                        <a:pt x="157480" y="547284"/>
                      </a:cubicBezTo>
                      <a:lnTo>
                        <a:pt x="157480" y="753196"/>
                      </a:lnTo>
                      <a:cubicBezTo>
                        <a:pt x="157480" y="983629"/>
                        <a:pt x="344283" y="1170432"/>
                        <a:pt x="574716" y="1170432"/>
                      </a:cubicBezTo>
                      <a:lnTo>
                        <a:pt x="1000084" y="1170432"/>
                      </a:lnTo>
                      <a:cubicBezTo>
                        <a:pt x="1230517" y="1170432"/>
                        <a:pt x="1417320" y="983629"/>
                        <a:pt x="1417320" y="753196"/>
                      </a:cubicBezTo>
                      <a:lnTo>
                        <a:pt x="1417320" y="547284"/>
                      </a:lnTo>
                      <a:cubicBezTo>
                        <a:pt x="1417320" y="316851"/>
                        <a:pt x="1230517" y="130048"/>
                        <a:pt x="1000084" y="130048"/>
                      </a:cubicBezTo>
                      <a:close/>
                      <a:moveTo>
                        <a:pt x="521544" y="0"/>
                      </a:moveTo>
                      <a:lnTo>
                        <a:pt x="1053256" y="0"/>
                      </a:lnTo>
                      <a:cubicBezTo>
                        <a:pt x="1341297" y="0"/>
                        <a:pt x="1574800" y="233503"/>
                        <a:pt x="1574800" y="521544"/>
                      </a:cubicBezTo>
                      <a:lnTo>
                        <a:pt x="1574800" y="778936"/>
                      </a:lnTo>
                      <a:cubicBezTo>
                        <a:pt x="1574800" y="1066977"/>
                        <a:pt x="1341297" y="1300480"/>
                        <a:pt x="1053256" y="1300480"/>
                      </a:cubicBezTo>
                      <a:lnTo>
                        <a:pt x="521544" y="1300480"/>
                      </a:lnTo>
                      <a:cubicBezTo>
                        <a:pt x="233503" y="1300480"/>
                        <a:pt x="0" y="1066977"/>
                        <a:pt x="0" y="778936"/>
                      </a:cubicBezTo>
                      <a:lnTo>
                        <a:pt x="0" y="521544"/>
                      </a:lnTo>
                      <a:cubicBezTo>
                        <a:pt x="0" y="233503"/>
                        <a:pt x="233503" y="0"/>
                        <a:pt x="52154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8" name="직사각형 27">
                  <a:extLst>
                    <a:ext uri="{FF2B5EF4-FFF2-40B4-BE49-F238E27FC236}">
                      <a16:creationId xmlns:a16="http://schemas.microsoft.com/office/drawing/2014/main" id="{06C4F08A-2C7E-4138-84AF-5C2A304C9F0A}"/>
                    </a:ext>
                  </a:extLst>
                </p:cNvPr>
                <p:cNvSpPr/>
                <p:nvPr/>
              </p:nvSpPr>
              <p:spPr>
                <a:xfrm>
                  <a:off x="2519680" y="2458720"/>
                  <a:ext cx="426720" cy="22352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24" name="사각형: 둥근 모서리 23">
                <a:extLst>
                  <a:ext uri="{FF2B5EF4-FFF2-40B4-BE49-F238E27FC236}">
                    <a16:creationId xmlns:a16="http://schemas.microsoft.com/office/drawing/2014/main" id="{0127BD1A-9722-4EA5-9929-796826D9D1BC}"/>
                  </a:ext>
                </a:extLst>
              </p:cNvPr>
              <p:cNvSpPr/>
              <p:nvPr/>
            </p:nvSpPr>
            <p:spPr>
              <a:xfrm rot="20700000">
                <a:off x="1424261" y="2499359"/>
                <a:ext cx="778596" cy="22352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사각형: 둥근 모서리 24">
                <a:extLst>
                  <a:ext uri="{FF2B5EF4-FFF2-40B4-BE49-F238E27FC236}">
                    <a16:creationId xmlns:a16="http://schemas.microsoft.com/office/drawing/2014/main" id="{57B6A986-1CDA-4668-966B-127D970BC48D}"/>
                  </a:ext>
                </a:extLst>
              </p:cNvPr>
              <p:cNvSpPr/>
              <p:nvPr/>
            </p:nvSpPr>
            <p:spPr>
              <a:xfrm rot="900000">
                <a:off x="3237064" y="2499359"/>
                <a:ext cx="778596" cy="22352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8E209814-CF26-423D-AAB0-99970004615F}"/>
                </a:ext>
              </a:extLst>
            </p:cNvPr>
            <p:cNvGrpSpPr/>
            <p:nvPr/>
          </p:nvGrpSpPr>
          <p:grpSpPr>
            <a:xfrm>
              <a:off x="2042159" y="3207343"/>
              <a:ext cx="1341121" cy="1415459"/>
              <a:chOff x="2042159" y="3207343"/>
              <a:chExt cx="1341121" cy="1415459"/>
            </a:xfrm>
            <a:grpFill/>
          </p:grpSpPr>
          <p:grpSp>
            <p:nvGrpSpPr>
              <p:cNvPr id="17" name="그룹 16">
                <a:extLst>
                  <a:ext uri="{FF2B5EF4-FFF2-40B4-BE49-F238E27FC236}">
                    <a16:creationId xmlns:a16="http://schemas.microsoft.com/office/drawing/2014/main" id="{83B3A217-001C-4FF5-9A5A-218F87EFED98}"/>
                  </a:ext>
                </a:extLst>
              </p:cNvPr>
              <p:cNvGrpSpPr/>
              <p:nvPr/>
            </p:nvGrpSpPr>
            <p:grpSpPr>
              <a:xfrm>
                <a:off x="2392284" y="3207343"/>
                <a:ext cx="925351" cy="778596"/>
                <a:chOff x="2410345" y="3304687"/>
                <a:chExt cx="925351" cy="778596"/>
              </a:xfrm>
              <a:grpFill/>
            </p:grpSpPr>
            <p:sp>
              <p:nvSpPr>
                <p:cNvPr id="21" name="사각형: 둥근 모서리 20">
                  <a:extLst>
                    <a:ext uri="{FF2B5EF4-FFF2-40B4-BE49-F238E27FC236}">
                      <a16:creationId xmlns:a16="http://schemas.microsoft.com/office/drawing/2014/main" id="{11F22D52-08DB-4D73-99D7-828ABC8C4ABB}"/>
                    </a:ext>
                  </a:extLst>
                </p:cNvPr>
                <p:cNvSpPr/>
                <p:nvPr/>
              </p:nvSpPr>
              <p:spPr>
                <a:xfrm rot="2700000">
                  <a:off x="2132807" y="3582225"/>
                  <a:ext cx="778596" cy="223520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2" name="사각형: 둥근 모서리 21">
                  <a:extLst>
                    <a:ext uri="{FF2B5EF4-FFF2-40B4-BE49-F238E27FC236}">
                      <a16:creationId xmlns:a16="http://schemas.microsoft.com/office/drawing/2014/main" id="{CD4B43FB-9E38-4041-B933-E3EEE4C02671}"/>
                    </a:ext>
                  </a:extLst>
                </p:cNvPr>
                <p:cNvSpPr/>
                <p:nvPr/>
              </p:nvSpPr>
              <p:spPr>
                <a:xfrm rot="8100000">
                  <a:off x="2557100" y="3588131"/>
                  <a:ext cx="778596" cy="223520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8" name="사각형: 둥근 모서리 17">
                <a:extLst>
                  <a:ext uri="{FF2B5EF4-FFF2-40B4-BE49-F238E27FC236}">
                    <a16:creationId xmlns:a16="http://schemas.microsoft.com/office/drawing/2014/main" id="{F42C1024-10C6-4A4A-B72A-DB34F44D9677}"/>
                  </a:ext>
                </a:extLst>
              </p:cNvPr>
              <p:cNvSpPr/>
              <p:nvPr/>
            </p:nvSpPr>
            <p:spPr>
              <a:xfrm rot="5400000">
                <a:off x="2336968" y="3951248"/>
                <a:ext cx="778596" cy="22352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사각형: 둥근 모서리 18">
                <a:extLst>
                  <a:ext uri="{FF2B5EF4-FFF2-40B4-BE49-F238E27FC236}">
                    <a16:creationId xmlns:a16="http://schemas.microsoft.com/office/drawing/2014/main" id="{E5BEBD72-190F-4A12-9163-0EFAF5163B83}"/>
                  </a:ext>
                </a:extLst>
              </p:cNvPr>
              <p:cNvSpPr/>
              <p:nvPr/>
            </p:nvSpPr>
            <p:spPr>
              <a:xfrm rot="9000000">
                <a:off x="2042159" y="4399282"/>
                <a:ext cx="778596" cy="22352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사각형: 둥근 모서리 19">
                <a:extLst>
                  <a:ext uri="{FF2B5EF4-FFF2-40B4-BE49-F238E27FC236}">
                    <a16:creationId xmlns:a16="http://schemas.microsoft.com/office/drawing/2014/main" id="{49FA1435-CA8C-461B-9DC7-386464107B65}"/>
                  </a:ext>
                </a:extLst>
              </p:cNvPr>
              <p:cNvSpPr/>
              <p:nvPr/>
            </p:nvSpPr>
            <p:spPr>
              <a:xfrm rot="12600000">
                <a:off x="2604684" y="4381914"/>
                <a:ext cx="778596" cy="22352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6" name="자유형: 도형 5">
            <a:extLst>
              <a:ext uri="{FF2B5EF4-FFF2-40B4-BE49-F238E27FC236}">
                <a16:creationId xmlns:a16="http://schemas.microsoft.com/office/drawing/2014/main" id="{30D44C2D-129D-42AB-9D67-6905D4D74125}"/>
              </a:ext>
            </a:extLst>
          </p:cNvPr>
          <p:cNvSpPr/>
          <p:nvPr/>
        </p:nvSpPr>
        <p:spPr>
          <a:xfrm>
            <a:off x="1759631" y="3808038"/>
            <a:ext cx="2880000" cy="2218946"/>
          </a:xfrm>
          <a:custGeom>
            <a:avLst/>
            <a:gdLst>
              <a:gd name="connsiteX0" fmla="*/ 230030 w 2880000"/>
              <a:gd name="connsiteY0" fmla="*/ 0 h 2218946"/>
              <a:gd name="connsiteX1" fmla="*/ 450874 w 2880000"/>
              <a:gd name="connsiteY1" fmla="*/ 0 h 2218946"/>
              <a:gd name="connsiteX2" fmla="*/ 395188 w 2880000"/>
              <a:gd name="connsiteY2" fmla="*/ 74468 h 2218946"/>
              <a:gd name="connsiteX3" fmla="*/ 180000 w 2880000"/>
              <a:gd name="connsiteY3" fmla="*/ 778946 h 2218946"/>
              <a:gd name="connsiteX4" fmla="*/ 1440000 w 2880000"/>
              <a:gd name="connsiteY4" fmla="*/ 2038946 h 2218946"/>
              <a:gd name="connsiteX5" fmla="*/ 2700000 w 2880000"/>
              <a:gd name="connsiteY5" fmla="*/ 778946 h 2218946"/>
              <a:gd name="connsiteX6" fmla="*/ 2484812 w 2880000"/>
              <a:gd name="connsiteY6" fmla="*/ 74468 h 2218946"/>
              <a:gd name="connsiteX7" fmla="*/ 2429126 w 2880000"/>
              <a:gd name="connsiteY7" fmla="*/ 0 h 2218946"/>
              <a:gd name="connsiteX8" fmla="*/ 2649971 w 2880000"/>
              <a:gd name="connsiteY8" fmla="*/ 0 h 2218946"/>
              <a:gd name="connsiteX9" fmla="*/ 2706200 w 2880000"/>
              <a:gd name="connsiteY9" fmla="*/ 92557 h 2218946"/>
              <a:gd name="connsiteX10" fmla="*/ 2880000 w 2880000"/>
              <a:gd name="connsiteY10" fmla="*/ 778946 h 2218946"/>
              <a:gd name="connsiteX11" fmla="*/ 1440000 w 2880000"/>
              <a:gd name="connsiteY11" fmla="*/ 2218946 h 2218946"/>
              <a:gd name="connsiteX12" fmla="*/ 0 w 2880000"/>
              <a:gd name="connsiteY12" fmla="*/ 778946 h 2218946"/>
              <a:gd name="connsiteX13" fmla="*/ 173800 w 2880000"/>
              <a:gd name="connsiteY13" fmla="*/ 92557 h 2218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880000" h="2218946">
                <a:moveTo>
                  <a:pt x="230030" y="0"/>
                </a:moveTo>
                <a:lnTo>
                  <a:pt x="450874" y="0"/>
                </a:lnTo>
                <a:lnTo>
                  <a:pt x="395188" y="74468"/>
                </a:lnTo>
                <a:cubicBezTo>
                  <a:pt x="259330" y="275565"/>
                  <a:pt x="180000" y="517991"/>
                  <a:pt x="180000" y="778946"/>
                </a:cubicBezTo>
                <a:cubicBezTo>
                  <a:pt x="180000" y="1474825"/>
                  <a:pt x="744121" y="2038946"/>
                  <a:pt x="1440000" y="2038946"/>
                </a:cubicBezTo>
                <a:cubicBezTo>
                  <a:pt x="2135879" y="2038946"/>
                  <a:pt x="2700000" y="1474825"/>
                  <a:pt x="2700000" y="778946"/>
                </a:cubicBezTo>
                <a:cubicBezTo>
                  <a:pt x="2700000" y="517991"/>
                  <a:pt x="2620671" y="275565"/>
                  <a:pt x="2484812" y="74468"/>
                </a:cubicBezTo>
                <a:lnTo>
                  <a:pt x="2429126" y="0"/>
                </a:lnTo>
                <a:lnTo>
                  <a:pt x="2649971" y="0"/>
                </a:lnTo>
                <a:lnTo>
                  <a:pt x="2706200" y="92557"/>
                </a:lnTo>
                <a:cubicBezTo>
                  <a:pt x="2817040" y="296595"/>
                  <a:pt x="2880000" y="530418"/>
                  <a:pt x="2880000" y="778946"/>
                </a:cubicBezTo>
                <a:cubicBezTo>
                  <a:pt x="2880000" y="1574236"/>
                  <a:pt x="2235290" y="2218946"/>
                  <a:pt x="1440000" y="2218946"/>
                </a:cubicBezTo>
                <a:cubicBezTo>
                  <a:pt x="644710" y="2218946"/>
                  <a:pt x="0" y="1574236"/>
                  <a:pt x="0" y="778946"/>
                </a:cubicBezTo>
                <a:cubicBezTo>
                  <a:pt x="0" y="530418"/>
                  <a:pt x="62960" y="296595"/>
                  <a:pt x="173800" y="9255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B3400575-9399-47F3-8FA7-65DD06972641}"/>
              </a:ext>
            </a:extLst>
          </p:cNvPr>
          <p:cNvGrpSpPr/>
          <p:nvPr/>
        </p:nvGrpSpPr>
        <p:grpSpPr>
          <a:xfrm>
            <a:off x="423859" y="105099"/>
            <a:ext cx="5463853" cy="2891185"/>
            <a:chOff x="259533" y="197818"/>
            <a:chExt cx="5463853" cy="2891185"/>
          </a:xfrm>
          <a:solidFill>
            <a:schemeClr val="bg1"/>
          </a:solidFill>
        </p:grpSpPr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0083140D-C606-455D-B0DB-C445BEFB45EF}"/>
                </a:ext>
              </a:extLst>
            </p:cNvPr>
            <p:cNvSpPr/>
            <p:nvPr/>
          </p:nvSpPr>
          <p:spPr>
            <a:xfrm>
              <a:off x="259533" y="1862290"/>
              <a:ext cx="5463853" cy="12267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FA962550-12D2-4221-9A97-B002F07BB16D}"/>
                </a:ext>
              </a:extLst>
            </p:cNvPr>
            <p:cNvSpPr/>
            <p:nvPr/>
          </p:nvSpPr>
          <p:spPr>
            <a:xfrm>
              <a:off x="1974873" y="197818"/>
              <a:ext cx="2065787" cy="73542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다리꼴 13">
              <a:extLst>
                <a:ext uri="{FF2B5EF4-FFF2-40B4-BE49-F238E27FC236}">
                  <a16:creationId xmlns:a16="http://schemas.microsoft.com/office/drawing/2014/main" id="{AAC910AB-A745-4976-A1FD-82685158969C}"/>
                </a:ext>
              </a:extLst>
            </p:cNvPr>
            <p:cNvSpPr/>
            <p:nvPr/>
          </p:nvSpPr>
          <p:spPr>
            <a:xfrm>
              <a:off x="1743880" y="494585"/>
              <a:ext cx="2525444" cy="1783787"/>
            </a:xfrm>
            <a:prstGeom prst="trapezoid">
              <a:avLst>
                <a:gd name="adj" fmla="val 1322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타원 1">
            <a:extLst>
              <a:ext uri="{FF2B5EF4-FFF2-40B4-BE49-F238E27FC236}">
                <a16:creationId xmlns:a16="http://schemas.microsoft.com/office/drawing/2014/main" id="{84B6D70F-00AC-4F71-8CC0-9E8C3BF8E33A}"/>
              </a:ext>
            </a:extLst>
          </p:cNvPr>
          <p:cNvSpPr/>
          <p:nvPr/>
        </p:nvSpPr>
        <p:spPr>
          <a:xfrm>
            <a:off x="4392826" y="3493674"/>
            <a:ext cx="1094983" cy="111840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E12F7911-A46F-4180-978F-A14C269FD8A6}"/>
              </a:ext>
            </a:extLst>
          </p:cNvPr>
          <p:cNvSpPr/>
          <p:nvPr/>
        </p:nvSpPr>
        <p:spPr>
          <a:xfrm>
            <a:off x="887745" y="3480802"/>
            <a:ext cx="1094983" cy="111840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자유형: 도형 65">
            <a:extLst>
              <a:ext uri="{FF2B5EF4-FFF2-40B4-BE49-F238E27FC236}">
                <a16:creationId xmlns:a16="http://schemas.microsoft.com/office/drawing/2014/main" id="{3FC854CC-FD00-4C60-B564-A20B605E3ABF}"/>
              </a:ext>
            </a:extLst>
          </p:cNvPr>
          <p:cNvSpPr/>
          <p:nvPr/>
        </p:nvSpPr>
        <p:spPr>
          <a:xfrm rot="841664">
            <a:off x="6588525" y="236849"/>
            <a:ext cx="5339111" cy="5861017"/>
          </a:xfrm>
          <a:custGeom>
            <a:avLst/>
            <a:gdLst>
              <a:gd name="connsiteX0" fmla="*/ 2656418 w 5339111"/>
              <a:gd name="connsiteY0" fmla="*/ 3873351 h 5861017"/>
              <a:gd name="connsiteX1" fmla="*/ 2741022 w 5339111"/>
              <a:gd name="connsiteY1" fmla="*/ 3885953 h 5861017"/>
              <a:gd name="connsiteX2" fmla="*/ 3143986 w 5339111"/>
              <a:gd name="connsiteY2" fmla="*/ 4127813 h 5861017"/>
              <a:gd name="connsiteX3" fmla="*/ 3381548 w 5339111"/>
              <a:gd name="connsiteY3" fmla="*/ 3732010 h 5861017"/>
              <a:gd name="connsiteX4" fmla="*/ 3534886 w 5339111"/>
              <a:gd name="connsiteY4" fmla="*/ 3693700 h 5861017"/>
              <a:gd name="connsiteX5" fmla="*/ 3573197 w 5339111"/>
              <a:gd name="connsiteY5" fmla="*/ 3847039 h 5861017"/>
              <a:gd name="connsiteX6" fmla="*/ 3307128 w 5339111"/>
              <a:gd name="connsiteY6" fmla="*/ 4290338 h 5861017"/>
              <a:gd name="connsiteX7" fmla="*/ 3409823 w 5339111"/>
              <a:gd name="connsiteY7" fmla="*/ 4701376 h 5861017"/>
              <a:gd name="connsiteX8" fmla="*/ 3911811 w 5339111"/>
              <a:gd name="connsiteY8" fmla="*/ 4845056 h 5861017"/>
              <a:gd name="connsiteX9" fmla="*/ 3988503 w 5339111"/>
              <a:gd name="connsiteY9" fmla="*/ 4983254 h 5861017"/>
              <a:gd name="connsiteX10" fmla="*/ 3850304 w 5339111"/>
              <a:gd name="connsiteY10" fmla="*/ 5059947 h 5861017"/>
              <a:gd name="connsiteX11" fmla="*/ 3349959 w 5339111"/>
              <a:gd name="connsiteY11" fmla="*/ 4916737 h 5861017"/>
              <a:gd name="connsiteX12" fmla="*/ 3349919 w 5339111"/>
              <a:gd name="connsiteY12" fmla="*/ 4916797 h 5861017"/>
              <a:gd name="connsiteX13" fmla="*/ 2950817 w 5339111"/>
              <a:gd name="connsiteY13" fmla="*/ 5302578 h 5861017"/>
              <a:gd name="connsiteX14" fmla="*/ 2792787 w 5339111"/>
              <a:gd name="connsiteY14" fmla="*/ 5299896 h 5861017"/>
              <a:gd name="connsiteX15" fmla="*/ 2795469 w 5339111"/>
              <a:gd name="connsiteY15" fmla="*/ 5141867 h 5861017"/>
              <a:gd name="connsiteX16" fmla="*/ 3193387 w 5339111"/>
              <a:gd name="connsiteY16" fmla="*/ 4757230 h 5861017"/>
              <a:gd name="connsiteX17" fmla="*/ 3093727 w 5339111"/>
              <a:gd name="connsiteY17" fmla="*/ 4358338 h 5861017"/>
              <a:gd name="connsiteX18" fmla="*/ 2625994 w 5339111"/>
              <a:gd name="connsiteY18" fmla="*/ 4077603 h 5861017"/>
              <a:gd name="connsiteX19" fmla="*/ 2587683 w 5339111"/>
              <a:gd name="connsiteY19" fmla="*/ 3924264 h 5861017"/>
              <a:gd name="connsiteX20" fmla="*/ 2656418 w 5339111"/>
              <a:gd name="connsiteY20" fmla="*/ 3873351 h 5861017"/>
              <a:gd name="connsiteX21" fmla="*/ 2793856 w 5339111"/>
              <a:gd name="connsiteY21" fmla="*/ 3213981 h 5861017"/>
              <a:gd name="connsiteX22" fmla="*/ 2807812 w 5339111"/>
              <a:gd name="connsiteY22" fmla="*/ 3269840 h 5861017"/>
              <a:gd name="connsiteX23" fmla="*/ 2428239 w 5339111"/>
              <a:gd name="connsiteY23" fmla="*/ 3902249 h 5861017"/>
              <a:gd name="connsiteX24" fmla="*/ 2044919 w 5339111"/>
              <a:gd name="connsiteY24" fmla="*/ 3998019 h 5861017"/>
              <a:gd name="connsiteX25" fmla="*/ 1997190 w 5339111"/>
              <a:gd name="connsiteY25" fmla="*/ 4166001 h 5861017"/>
              <a:gd name="connsiteX26" fmla="*/ 2009054 w 5339111"/>
              <a:gd name="connsiteY26" fmla="*/ 4726090 h 5861017"/>
              <a:gd name="connsiteX27" fmla="*/ 3536893 w 5339111"/>
              <a:gd name="connsiteY27" fmla="*/ 5643102 h 5861017"/>
              <a:gd name="connsiteX28" fmla="*/ 4490620 w 5339111"/>
              <a:gd name="connsiteY28" fmla="*/ 4367830 h 5861017"/>
              <a:gd name="connsiteX29" fmla="*/ 4484302 w 5339111"/>
              <a:gd name="connsiteY29" fmla="*/ 4300361 h 5861017"/>
              <a:gd name="connsiteX30" fmla="*/ 4476609 w 5339111"/>
              <a:gd name="connsiteY30" fmla="*/ 4250317 h 5861017"/>
              <a:gd name="connsiteX31" fmla="*/ 4473478 w 5339111"/>
              <a:gd name="connsiteY31" fmla="*/ 4214688 h 5861017"/>
              <a:gd name="connsiteX32" fmla="*/ 4453904 w 5339111"/>
              <a:gd name="connsiteY32" fmla="*/ 4115263 h 5861017"/>
              <a:gd name="connsiteX33" fmla="*/ 4200951 w 5339111"/>
              <a:gd name="connsiteY33" fmla="*/ 3615409 h 5861017"/>
              <a:gd name="connsiteX34" fmla="*/ 4079823 w 5339111"/>
              <a:gd name="connsiteY34" fmla="*/ 3489613 h 5861017"/>
              <a:gd name="connsiteX35" fmla="*/ 3657075 w 5339111"/>
              <a:gd name="connsiteY35" fmla="*/ 3595234 h 5861017"/>
              <a:gd name="connsiteX36" fmla="*/ 3024666 w 5339111"/>
              <a:gd name="connsiteY36" fmla="*/ 3215661 h 5861017"/>
              <a:gd name="connsiteX37" fmla="*/ 3010710 w 5339111"/>
              <a:gd name="connsiteY37" fmla="*/ 3159802 h 5861017"/>
              <a:gd name="connsiteX38" fmla="*/ 3452194 w 5339111"/>
              <a:gd name="connsiteY38" fmla="*/ 2788022 h 5861017"/>
              <a:gd name="connsiteX39" fmla="*/ 3495838 w 5339111"/>
              <a:gd name="connsiteY39" fmla="*/ 2779979 h 5861017"/>
              <a:gd name="connsiteX40" fmla="*/ 4050834 w 5339111"/>
              <a:gd name="connsiteY40" fmla="*/ 2789398 h 5861017"/>
              <a:gd name="connsiteX41" fmla="*/ 4160682 w 5339111"/>
              <a:gd name="connsiteY41" fmla="*/ 2903039 h 5861017"/>
              <a:gd name="connsiteX42" fmla="*/ 4047042 w 5339111"/>
              <a:gd name="connsiteY42" fmla="*/ 3012886 h 5861017"/>
              <a:gd name="connsiteX43" fmla="*/ 3492045 w 5339111"/>
              <a:gd name="connsiteY43" fmla="*/ 3003467 h 5861017"/>
              <a:gd name="connsiteX44" fmla="*/ 3382198 w 5339111"/>
              <a:gd name="connsiteY44" fmla="*/ 2889826 h 5861017"/>
              <a:gd name="connsiteX45" fmla="*/ 3452194 w 5339111"/>
              <a:gd name="connsiteY45" fmla="*/ 2788022 h 5861017"/>
              <a:gd name="connsiteX46" fmla="*/ 2243441 w 5339111"/>
              <a:gd name="connsiteY46" fmla="*/ 3090019 h 5861017"/>
              <a:gd name="connsiteX47" fmla="*/ 2353094 w 5339111"/>
              <a:gd name="connsiteY47" fmla="*/ 3146940 h 5861017"/>
              <a:gd name="connsiteX48" fmla="*/ 2309602 w 5339111"/>
              <a:gd name="connsiteY48" fmla="*/ 3298891 h 5861017"/>
              <a:gd name="connsiteX49" fmla="*/ 1824252 w 5339111"/>
              <a:gd name="connsiteY49" fmla="*/ 3568232 h 5861017"/>
              <a:gd name="connsiteX50" fmla="*/ 1672301 w 5339111"/>
              <a:gd name="connsiteY50" fmla="*/ 3524741 h 5861017"/>
              <a:gd name="connsiteX51" fmla="*/ 1715793 w 5339111"/>
              <a:gd name="connsiteY51" fmla="*/ 3372789 h 5861017"/>
              <a:gd name="connsiteX52" fmla="*/ 2201143 w 5339111"/>
              <a:gd name="connsiteY52" fmla="*/ 3103449 h 5861017"/>
              <a:gd name="connsiteX53" fmla="*/ 2243441 w 5339111"/>
              <a:gd name="connsiteY53" fmla="*/ 3090019 h 5861017"/>
              <a:gd name="connsiteX54" fmla="*/ 2947645 w 5339111"/>
              <a:gd name="connsiteY54" fmla="*/ 2848507 h 5861017"/>
              <a:gd name="connsiteX55" fmla="*/ 2803370 w 5339111"/>
              <a:gd name="connsiteY55" fmla="*/ 2888042 h 5861017"/>
              <a:gd name="connsiteX56" fmla="*/ 2703670 w 5339111"/>
              <a:gd name="connsiteY56" fmla="*/ 2910568 h 5861017"/>
              <a:gd name="connsiteX57" fmla="*/ 2709665 w 5339111"/>
              <a:gd name="connsiteY57" fmla="*/ 2920718 h 5861017"/>
              <a:gd name="connsiteX58" fmla="*/ 2737358 w 5339111"/>
              <a:gd name="connsiteY58" fmla="*/ 2997706 h 5861017"/>
              <a:gd name="connsiteX59" fmla="*/ 2958850 w 5339111"/>
              <a:gd name="connsiteY59" fmla="*/ 2942368 h 5861017"/>
              <a:gd name="connsiteX60" fmla="*/ 2947079 w 5339111"/>
              <a:gd name="connsiteY60" fmla="*/ 2861402 h 5861017"/>
              <a:gd name="connsiteX61" fmla="*/ 1388826 w 5339111"/>
              <a:gd name="connsiteY61" fmla="*/ 3146480 h 5861017"/>
              <a:gd name="connsiteX62" fmla="*/ 1369053 w 5339111"/>
              <a:gd name="connsiteY62" fmla="*/ 3223132 h 5861017"/>
              <a:gd name="connsiteX63" fmla="*/ 1376608 w 5339111"/>
              <a:gd name="connsiteY63" fmla="*/ 3388643 h 5861017"/>
              <a:gd name="connsiteX64" fmla="*/ 1426519 w 5339111"/>
              <a:gd name="connsiteY64" fmla="*/ 3588414 h 5861017"/>
              <a:gd name="connsiteX65" fmla="*/ 1497697 w 5339111"/>
              <a:gd name="connsiteY65" fmla="*/ 3738030 h 5861017"/>
              <a:gd name="connsiteX66" fmla="*/ 1541178 w 5339111"/>
              <a:gd name="connsiteY66" fmla="*/ 3785449 h 5861017"/>
              <a:gd name="connsiteX67" fmla="*/ 1571701 w 5339111"/>
              <a:gd name="connsiteY67" fmla="*/ 3793614 h 5861017"/>
              <a:gd name="connsiteX68" fmla="*/ 1666864 w 5339111"/>
              <a:gd name="connsiteY68" fmla="*/ 3840221 h 5861017"/>
              <a:gd name="connsiteX69" fmla="*/ 1734494 w 5339111"/>
              <a:gd name="connsiteY69" fmla="*/ 3891260 h 5861017"/>
              <a:gd name="connsiteX70" fmla="*/ 1766936 w 5339111"/>
              <a:gd name="connsiteY70" fmla="*/ 3899629 h 5861017"/>
              <a:gd name="connsiteX71" fmla="*/ 1932447 w 5339111"/>
              <a:gd name="connsiteY71" fmla="*/ 3892073 h 5861017"/>
              <a:gd name="connsiteX72" fmla="*/ 2345130 w 5339111"/>
              <a:gd name="connsiteY72" fmla="*/ 3788968 h 5861017"/>
              <a:gd name="connsiteX73" fmla="*/ 2648789 w 5339111"/>
              <a:gd name="connsiteY73" fmla="*/ 3283040 h 5861017"/>
              <a:gd name="connsiteX74" fmla="*/ 2598878 w 5339111"/>
              <a:gd name="connsiteY74" fmla="*/ 3083268 h 5861017"/>
              <a:gd name="connsiteX75" fmla="*/ 2570271 w 5339111"/>
              <a:gd name="connsiteY75" fmla="*/ 3003743 h 5861017"/>
              <a:gd name="connsiteX76" fmla="*/ 2536606 w 5339111"/>
              <a:gd name="connsiteY76" fmla="*/ 2948313 h 5861017"/>
              <a:gd name="connsiteX77" fmla="*/ 2266189 w 5339111"/>
              <a:gd name="connsiteY77" fmla="*/ 3009409 h 5861017"/>
              <a:gd name="connsiteX78" fmla="*/ 1522061 w 5339111"/>
              <a:gd name="connsiteY78" fmla="*/ 3131863 h 5861017"/>
              <a:gd name="connsiteX79" fmla="*/ 4213185 w 5339111"/>
              <a:gd name="connsiteY79" fmla="*/ 2434844 h 5861017"/>
              <a:gd name="connsiteX80" fmla="*/ 4048791 w 5339111"/>
              <a:gd name="connsiteY80" fmla="*/ 2500579 h 5861017"/>
              <a:gd name="connsiteX81" fmla="*/ 3334509 w 5339111"/>
              <a:gd name="connsiteY81" fmla="*/ 2742497 h 5861017"/>
              <a:gd name="connsiteX82" fmla="*/ 3112844 w 5339111"/>
              <a:gd name="connsiteY82" fmla="*/ 2803239 h 5861017"/>
              <a:gd name="connsiteX83" fmla="*/ 3109141 w 5339111"/>
              <a:gd name="connsiteY83" fmla="*/ 2869110 h 5861017"/>
              <a:gd name="connsiteX84" fmla="*/ 3121299 w 5339111"/>
              <a:gd name="connsiteY84" fmla="*/ 2952745 h 5861017"/>
              <a:gd name="connsiteX85" fmla="*/ 3171211 w 5339111"/>
              <a:gd name="connsiteY85" fmla="*/ 3152517 h 5861017"/>
              <a:gd name="connsiteX86" fmla="*/ 3677139 w 5339111"/>
              <a:gd name="connsiteY86" fmla="*/ 3456176 h 5861017"/>
              <a:gd name="connsiteX87" fmla="*/ 4089822 w 5339111"/>
              <a:gd name="connsiteY87" fmla="*/ 3353070 h 5861017"/>
              <a:gd name="connsiteX88" fmla="*/ 4298874 w 5339111"/>
              <a:gd name="connsiteY88" fmla="*/ 3227393 h 5861017"/>
              <a:gd name="connsiteX89" fmla="*/ 4308267 w 5339111"/>
              <a:gd name="connsiteY89" fmla="*/ 3214674 h 5861017"/>
              <a:gd name="connsiteX90" fmla="*/ 4319358 w 5339111"/>
              <a:gd name="connsiteY90" fmla="*/ 3190784 h 5861017"/>
              <a:gd name="connsiteX91" fmla="*/ 4360014 w 5339111"/>
              <a:gd name="connsiteY91" fmla="*/ 3134516 h 5861017"/>
              <a:gd name="connsiteX92" fmla="*/ 4380894 w 5339111"/>
              <a:gd name="connsiteY92" fmla="*/ 3090739 h 5861017"/>
              <a:gd name="connsiteX93" fmla="*/ 4393480 w 5339111"/>
              <a:gd name="connsiteY93" fmla="*/ 2847142 h 5861017"/>
              <a:gd name="connsiteX94" fmla="*/ 4347433 w 5339111"/>
              <a:gd name="connsiteY94" fmla="*/ 2662837 h 5861017"/>
              <a:gd name="connsiteX95" fmla="*/ 4342314 w 5339111"/>
              <a:gd name="connsiteY95" fmla="*/ 2648799 h 5861017"/>
              <a:gd name="connsiteX96" fmla="*/ 4331030 w 5339111"/>
              <a:gd name="connsiteY96" fmla="*/ 2609575 h 5861017"/>
              <a:gd name="connsiteX97" fmla="*/ 4323503 w 5339111"/>
              <a:gd name="connsiteY97" fmla="*/ 2586890 h 5861017"/>
              <a:gd name="connsiteX98" fmla="*/ 4217892 w 5339111"/>
              <a:gd name="connsiteY98" fmla="*/ 2438319 h 5861017"/>
              <a:gd name="connsiteX99" fmla="*/ 2118392 w 5339111"/>
              <a:gd name="connsiteY99" fmla="*/ 79123 h 5861017"/>
              <a:gd name="connsiteX100" fmla="*/ 3171291 w 5339111"/>
              <a:gd name="connsiteY100" fmla="*/ 118694 h 5861017"/>
              <a:gd name="connsiteX101" fmla="*/ 3173373 w 5339111"/>
              <a:gd name="connsiteY101" fmla="*/ 121433 h 5861017"/>
              <a:gd name="connsiteX102" fmla="*/ 3185407 w 5339111"/>
              <a:gd name="connsiteY102" fmla="*/ 118427 h 5861017"/>
              <a:gd name="connsiteX103" fmla="*/ 3717012 w 5339111"/>
              <a:gd name="connsiteY103" fmla="*/ 1463792 h 5861017"/>
              <a:gd name="connsiteX104" fmla="*/ 3787334 w 5339111"/>
              <a:gd name="connsiteY104" fmla="*/ 1454090 h 5861017"/>
              <a:gd name="connsiteX105" fmla="*/ 5305154 w 5339111"/>
              <a:gd name="connsiteY105" fmla="*/ 1630781 h 5861017"/>
              <a:gd name="connsiteX106" fmla="*/ 4655061 w 5339111"/>
              <a:gd name="connsiteY106" fmla="*/ 2234847 h 5861017"/>
              <a:gd name="connsiteX107" fmla="*/ 4543197 w 5339111"/>
              <a:gd name="connsiteY107" fmla="*/ 2288673 h 5861017"/>
              <a:gd name="connsiteX108" fmla="*/ 4580263 w 5339111"/>
              <a:gd name="connsiteY108" fmla="*/ 2337266 h 5861017"/>
              <a:gd name="connsiteX109" fmla="*/ 4726699 w 5339111"/>
              <a:gd name="connsiteY109" fmla="*/ 2615337 h 5861017"/>
              <a:gd name="connsiteX110" fmla="*/ 4814086 w 5339111"/>
              <a:gd name="connsiteY110" fmla="*/ 2917216 h 5861017"/>
              <a:gd name="connsiteX111" fmla="*/ 4815034 w 5339111"/>
              <a:gd name="connsiteY111" fmla="*/ 2925433 h 5861017"/>
              <a:gd name="connsiteX112" fmla="*/ 4872652 w 5339111"/>
              <a:gd name="connsiteY112" fmla="*/ 2929022 h 5861017"/>
              <a:gd name="connsiteX113" fmla="*/ 5321958 w 5339111"/>
              <a:gd name="connsiteY113" fmla="*/ 3347862 h 5861017"/>
              <a:gd name="connsiteX114" fmla="*/ 4926339 w 5339111"/>
              <a:gd name="connsiteY114" fmla="*/ 4023096 h 5861017"/>
              <a:gd name="connsiteX115" fmla="*/ 4816538 w 5339111"/>
              <a:gd name="connsiteY115" fmla="*/ 4038819 h 5861017"/>
              <a:gd name="connsiteX116" fmla="*/ 4780777 w 5339111"/>
              <a:gd name="connsiteY116" fmla="*/ 4036592 h 5861017"/>
              <a:gd name="connsiteX117" fmla="*/ 4777672 w 5339111"/>
              <a:gd name="connsiteY117" fmla="*/ 4145349 h 5861017"/>
              <a:gd name="connsiteX118" fmla="*/ 4684168 w 5339111"/>
              <a:gd name="connsiteY118" fmla="*/ 4547908 h 5861017"/>
              <a:gd name="connsiteX119" fmla="*/ 4662149 w 5339111"/>
              <a:gd name="connsiteY119" fmla="*/ 4572045 h 5861017"/>
              <a:gd name="connsiteX120" fmla="*/ 4654613 w 5339111"/>
              <a:gd name="connsiteY120" fmla="*/ 4642860 h 5861017"/>
              <a:gd name="connsiteX121" fmla="*/ 3580523 w 5339111"/>
              <a:gd name="connsiteY121" fmla="*/ 5817734 h 5861017"/>
              <a:gd name="connsiteX122" fmla="*/ 2080074 w 5339111"/>
              <a:gd name="connsiteY122" fmla="*/ 5286088 h 5861017"/>
              <a:gd name="connsiteX123" fmla="*/ 2001118 w 5339111"/>
              <a:gd name="connsiteY123" fmla="*/ 5169606 h 5861017"/>
              <a:gd name="connsiteX124" fmla="*/ 1984007 w 5339111"/>
              <a:gd name="connsiteY124" fmla="*/ 5172151 h 5861017"/>
              <a:gd name="connsiteX125" fmla="*/ 1670599 w 5339111"/>
              <a:gd name="connsiteY125" fmla="*/ 4846099 h 5861017"/>
              <a:gd name="connsiteX126" fmla="*/ 1649571 w 5339111"/>
              <a:gd name="connsiteY126" fmla="*/ 4809221 h 5861017"/>
              <a:gd name="connsiteX127" fmla="*/ 1601994 w 5339111"/>
              <a:gd name="connsiteY127" fmla="*/ 4833749 h 5861017"/>
              <a:gd name="connsiteX128" fmla="*/ 1522665 w 5339111"/>
              <a:gd name="connsiteY128" fmla="*/ 4860210 h 5861017"/>
              <a:gd name="connsiteX129" fmla="*/ 855954 w 5339111"/>
              <a:gd name="connsiteY129" fmla="*/ 4450391 h 5861017"/>
              <a:gd name="connsiteX130" fmla="*/ 1055472 w 5339111"/>
              <a:gd name="connsiteY130" fmla="*/ 3869447 h 5861017"/>
              <a:gd name="connsiteX131" fmla="*/ 1092951 w 5339111"/>
              <a:gd name="connsiteY131" fmla="*/ 3846372 h 5861017"/>
              <a:gd name="connsiteX132" fmla="*/ 1070290 w 5339111"/>
              <a:gd name="connsiteY132" fmla="*/ 3760819 h 5861017"/>
              <a:gd name="connsiteX133" fmla="*/ 1034795 w 5339111"/>
              <a:gd name="connsiteY133" fmla="*/ 3545706 h 5861017"/>
              <a:gd name="connsiteX134" fmla="*/ 1028479 w 5339111"/>
              <a:gd name="connsiteY134" fmla="*/ 3231947 h 5861017"/>
              <a:gd name="connsiteX135" fmla="*/ 1035482 w 5339111"/>
              <a:gd name="connsiteY135" fmla="*/ 3175354 h 5861017"/>
              <a:gd name="connsiteX136" fmla="*/ 862052 w 5339111"/>
              <a:gd name="connsiteY136" fmla="*/ 3182501 h 5861017"/>
              <a:gd name="connsiteX137" fmla="*/ 4240 w 5339111"/>
              <a:gd name="connsiteY137" fmla="*/ 2955172 h 5861017"/>
              <a:gd name="connsiteX138" fmla="*/ 1260604 w 5339111"/>
              <a:gd name="connsiteY138" fmla="*/ 2085374 h 5861017"/>
              <a:gd name="connsiteX139" fmla="*/ 1356228 w 5339111"/>
              <a:gd name="connsiteY139" fmla="*/ 2050191 h 5861017"/>
              <a:gd name="connsiteX140" fmla="*/ 1192983 w 5339111"/>
              <a:gd name="connsiteY140" fmla="*/ 616219 h 5861017"/>
              <a:gd name="connsiteX141" fmla="*/ 1207277 w 5339111"/>
              <a:gd name="connsiteY141" fmla="*/ 612647 h 5861017"/>
              <a:gd name="connsiteX142" fmla="*/ 1207827 w 5339111"/>
              <a:gd name="connsiteY142" fmla="*/ 609251 h 5861017"/>
              <a:gd name="connsiteX143" fmla="*/ 2118392 w 5339111"/>
              <a:gd name="connsiteY143" fmla="*/ 79123 h 58610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</a:cxnLst>
            <a:rect l="l" t="t" r="r" b="b"/>
            <a:pathLst>
              <a:path w="5339111" h="5861017">
                <a:moveTo>
                  <a:pt x="2656418" y="3873351"/>
                </a:moveTo>
                <a:cubicBezTo>
                  <a:pt x="2684167" y="3866418"/>
                  <a:pt x="2714561" y="3870071"/>
                  <a:pt x="2741022" y="3885953"/>
                </a:cubicBezTo>
                <a:lnTo>
                  <a:pt x="3143986" y="4127813"/>
                </a:lnTo>
                <a:lnTo>
                  <a:pt x="3381548" y="3732010"/>
                </a:lnTo>
                <a:cubicBezTo>
                  <a:pt x="3413311" y="3679088"/>
                  <a:pt x="3481965" y="3661935"/>
                  <a:pt x="3534886" y="3693700"/>
                </a:cubicBezTo>
                <a:cubicBezTo>
                  <a:pt x="3587809" y="3725464"/>
                  <a:pt x="3604961" y="3794117"/>
                  <a:pt x="3573197" y="3847039"/>
                </a:cubicBezTo>
                <a:lnTo>
                  <a:pt x="3307128" y="4290338"/>
                </a:lnTo>
                <a:lnTo>
                  <a:pt x="3409823" y="4701376"/>
                </a:lnTo>
                <a:lnTo>
                  <a:pt x="3911811" y="4845056"/>
                </a:lnTo>
                <a:cubicBezTo>
                  <a:pt x="3971151" y="4862040"/>
                  <a:pt x="4005487" y="4923915"/>
                  <a:pt x="3988503" y="4983254"/>
                </a:cubicBezTo>
                <a:cubicBezTo>
                  <a:pt x="3971518" y="5042595"/>
                  <a:pt x="3909645" y="5076932"/>
                  <a:pt x="3850304" y="5059947"/>
                </a:cubicBezTo>
                <a:lnTo>
                  <a:pt x="3349959" y="4916737"/>
                </a:lnTo>
                <a:lnTo>
                  <a:pt x="3349919" y="4916797"/>
                </a:lnTo>
                <a:lnTo>
                  <a:pt x="2950817" y="5302578"/>
                </a:lnTo>
                <a:cubicBezTo>
                  <a:pt x="2906438" y="5345477"/>
                  <a:pt x="2835686" y="5344276"/>
                  <a:pt x="2792787" y="5299896"/>
                </a:cubicBezTo>
                <a:cubicBezTo>
                  <a:pt x="2749890" y="5255518"/>
                  <a:pt x="2751090" y="5184765"/>
                  <a:pt x="2795469" y="5141867"/>
                </a:cubicBezTo>
                <a:lnTo>
                  <a:pt x="3193387" y="4757230"/>
                </a:lnTo>
                <a:lnTo>
                  <a:pt x="3093727" y="4358338"/>
                </a:lnTo>
                <a:lnTo>
                  <a:pt x="2625994" y="4077603"/>
                </a:lnTo>
                <a:cubicBezTo>
                  <a:pt x="2573071" y="4045839"/>
                  <a:pt x="2555919" y="3977186"/>
                  <a:pt x="2587683" y="3924264"/>
                </a:cubicBezTo>
                <a:cubicBezTo>
                  <a:pt x="2603565" y="3897803"/>
                  <a:pt x="2628669" y="3880283"/>
                  <a:pt x="2656418" y="3873351"/>
                </a:cubicBezTo>
                <a:close/>
                <a:moveTo>
                  <a:pt x="2793856" y="3213981"/>
                </a:moveTo>
                <a:lnTo>
                  <a:pt x="2807812" y="3269840"/>
                </a:lnTo>
                <a:cubicBezTo>
                  <a:pt x="2877631" y="3549292"/>
                  <a:pt x="2707690" y="3832430"/>
                  <a:pt x="2428239" y="3902249"/>
                </a:cubicBezTo>
                <a:lnTo>
                  <a:pt x="2044919" y="3998019"/>
                </a:lnTo>
                <a:lnTo>
                  <a:pt x="1997190" y="4166001"/>
                </a:lnTo>
                <a:cubicBezTo>
                  <a:pt x="1959993" y="4345626"/>
                  <a:pt x="1961614" y="4536210"/>
                  <a:pt x="2009054" y="4726090"/>
                </a:cubicBezTo>
                <a:cubicBezTo>
                  <a:pt x="2177730" y="5401217"/>
                  <a:pt x="2861766" y="5811777"/>
                  <a:pt x="3536893" y="5643102"/>
                </a:cubicBezTo>
                <a:cubicBezTo>
                  <a:pt x="4127628" y="5495511"/>
                  <a:pt x="4515806" y="4953347"/>
                  <a:pt x="4490620" y="4367830"/>
                </a:cubicBezTo>
                <a:lnTo>
                  <a:pt x="4484302" y="4300361"/>
                </a:lnTo>
                <a:lnTo>
                  <a:pt x="4476609" y="4250317"/>
                </a:lnTo>
                <a:lnTo>
                  <a:pt x="4473478" y="4214688"/>
                </a:lnTo>
                <a:lnTo>
                  <a:pt x="4453904" y="4115263"/>
                </a:lnTo>
                <a:cubicBezTo>
                  <a:pt x="4406464" y="3925384"/>
                  <a:pt x="4318258" y="3756432"/>
                  <a:pt x="4200951" y="3615409"/>
                </a:cubicBezTo>
                <a:lnTo>
                  <a:pt x="4079823" y="3489613"/>
                </a:lnTo>
                <a:lnTo>
                  <a:pt x="3657075" y="3595234"/>
                </a:lnTo>
                <a:cubicBezTo>
                  <a:pt x="3377624" y="3665053"/>
                  <a:pt x="3094485" y="3495112"/>
                  <a:pt x="3024666" y="3215661"/>
                </a:cubicBezTo>
                <a:lnTo>
                  <a:pt x="3010710" y="3159802"/>
                </a:lnTo>
                <a:close/>
                <a:moveTo>
                  <a:pt x="3452194" y="2788022"/>
                </a:moveTo>
                <a:cubicBezTo>
                  <a:pt x="3465658" y="2782595"/>
                  <a:pt x="3480409" y="2779718"/>
                  <a:pt x="3495838" y="2779979"/>
                </a:cubicBezTo>
                <a:lnTo>
                  <a:pt x="4050834" y="2789398"/>
                </a:lnTo>
                <a:cubicBezTo>
                  <a:pt x="4112549" y="2790445"/>
                  <a:pt x="4161729" y="2841324"/>
                  <a:pt x="4160682" y="2903039"/>
                </a:cubicBezTo>
                <a:cubicBezTo>
                  <a:pt x="4159634" y="2964752"/>
                  <a:pt x="4108755" y="3013933"/>
                  <a:pt x="4047042" y="3012886"/>
                </a:cubicBezTo>
                <a:lnTo>
                  <a:pt x="3492045" y="3003467"/>
                </a:lnTo>
                <a:cubicBezTo>
                  <a:pt x="3430331" y="3002420"/>
                  <a:pt x="3381151" y="2951541"/>
                  <a:pt x="3382198" y="2889826"/>
                </a:cubicBezTo>
                <a:cubicBezTo>
                  <a:pt x="3382983" y="2843541"/>
                  <a:pt x="3411799" y="2804306"/>
                  <a:pt x="3452194" y="2788022"/>
                </a:cubicBezTo>
                <a:close/>
                <a:moveTo>
                  <a:pt x="2243441" y="3090019"/>
                </a:moveTo>
                <a:cubicBezTo>
                  <a:pt x="2286748" y="3085391"/>
                  <a:pt x="2330631" y="3106463"/>
                  <a:pt x="2353094" y="3146940"/>
                </a:cubicBezTo>
                <a:cubicBezTo>
                  <a:pt x="2383044" y="3200910"/>
                  <a:pt x="2363572" y="3268941"/>
                  <a:pt x="2309602" y="3298891"/>
                </a:cubicBezTo>
                <a:lnTo>
                  <a:pt x="1824252" y="3568232"/>
                </a:lnTo>
                <a:cubicBezTo>
                  <a:pt x="1770283" y="3598182"/>
                  <a:pt x="1702251" y="3578710"/>
                  <a:pt x="1672301" y="3524741"/>
                </a:cubicBezTo>
                <a:cubicBezTo>
                  <a:pt x="1642351" y="3470771"/>
                  <a:pt x="1661823" y="3402739"/>
                  <a:pt x="1715793" y="3372789"/>
                </a:cubicBezTo>
                <a:lnTo>
                  <a:pt x="2201143" y="3103449"/>
                </a:lnTo>
                <a:cubicBezTo>
                  <a:pt x="2214636" y="3095961"/>
                  <a:pt x="2229007" y="3091562"/>
                  <a:pt x="2243441" y="3090019"/>
                </a:cubicBezTo>
                <a:close/>
                <a:moveTo>
                  <a:pt x="2947645" y="2848507"/>
                </a:moveTo>
                <a:lnTo>
                  <a:pt x="2803370" y="2888042"/>
                </a:lnTo>
                <a:lnTo>
                  <a:pt x="2703670" y="2910568"/>
                </a:lnTo>
                <a:lnTo>
                  <a:pt x="2709665" y="2920718"/>
                </a:lnTo>
                <a:lnTo>
                  <a:pt x="2737358" y="2997706"/>
                </a:lnTo>
                <a:lnTo>
                  <a:pt x="2958850" y="2942368"/>
                </a:lnTo>
                <a:lnTo>
                  <a:pt x="2947079" y="2861402"/>
                </a:lnTo>
                <a:close/>
                <a:moveTo>
                  <a:pt x="1388826" y="3146480"/>
                </a:moveTo>
                <a:lnTo>
                  <a:pt x="1369053" y="3223132"/>
                </a:lnTo>
                <a:cubicBezTo>
                  <a:pt x="1360669" y="3276677"/>
                  <a:pt x="1362644" y="3332753"/>
                  <a:pt x="1376608" y="3388643"/>
                </a:cubicBezTo>
                <a:lnTo>
                  <a:pt x="1426519" y="3588414"/>
                </a:lnTo>
                <a:cubicBezTo>
                  <a:pt x="1440483" y="3644304"/>
                  <a:pt x="1465113" y="3694720"/>
                  <a:pt x="1497697" y="3738030"/>
                </a:cubicBezTo>
                <a:lnTo>
                  <a:pt x="1541178" y="3785449"/>
                </a:lnTo>
                <a:lnTo>
                  <a:pt x="1571701" y="3793614"/>
                </a:lnTo>
                <a:cubicBezTo>
                  <a:pt x="1604832" y="3806053"/>
                  <a:pt x="1636701" y="3821680"/>
                  <a:pt x="1666864" y="3840221"/>
                </a:cubicBezTo>
                <a:lnTo>
                  <a:pt x="1734494" y="3891260"/>
                </a:lnTo>
                <a:lnTo>
                  <a:pt x="1766936" y="3899629"/>
                </a:lnTo>
                <a:cubicBezTo>
                  <a:pt x="1820483" y="3908013"/>
                  <a:pt x="1876557" y="3906037"/>
                  <a:pt x="1932447" y="3892073"/>
                </a:cubicBezTo>
                <a:lnTo>
                  <a:pt x="2345130" y="3788968"/>
                </a:lnTo>
                <a:cubicBezTo>
                  <a:pt x="2568691" y="3733113"/>
                  <a:pt x="2704644" y="3506601"/>
                  <a:pt x="2648789" y="3283040"/>
                </a:cubicBezTo>
                <a:lnTo>
                  <a:pt x="2598878" y="3083268"/>
                </a:lnTo>
                <a:cubicBezTo>
                  <a:pt x="2591896" y="3055323"/>
                  <a:pt x="2582247" y="3028747"/>
                  <a:pt x="2570271" y="3003743"/>
                </a:cubicBezTo>
                <a:lnTo>
                  <a:pt x="2536606" y="2948313"/>
                </a:lnTo>
                <a:lnTo>
                  <a:pt x="2266189" y="3009409"/>
                </a:lnTo>
                <a:cubicBezTo>
                  <a:pt x="2004412" y="3062179"/>
                  <a:pt x="1754258" y="3103048"/>
                  <a:pt x="1522061" y="3131863"/>
                </a:cubicBezTo>
                <a:close/>
                <a:moveTo>
                  <a:pt x="4213185" y="2434844"/>
                </a:moveTo>
                <a:lnTo>
                  <a:pt x="4048791" y="2500579"/>
                </a:lnTo>
                <a:cubicBezTo>
                  <a:pt x="3830326" y="2584359"/>
                  <a:pt x="3590346" y="2665946"/>
                  <a:pt x="3334509" y="2742497"/>
                </a:cubicBezTo>
                <a:lnTo>
                  <a:pt x="3112844" y="2803239"/>
                </a:lnTo>
                <a:lnTo>
                  <a:pt x="3109141" y="2869110"/>
                </a:lnTo>
                <a:cubicBezTo>
                  <a:pt x="3110333" y="2896808"/>
                  <a:pt x="3114318" y="2924800"/>
                  <a:pt x="3121299" y="2952745"/>
                </a:cubicBezTo>
                <a:lnTo>
                  <a:pt x="3171211" y="3152517"/>
                </a:lnTo>
                <a:cubicBezTo>
                  <a:pt x="3227066" y="3376078"/>
                  <a:pt x="3453577" y="3512031"/>
                  <a:pt x="3677139" y="3456176"/>
                </a:cubicBezTo>
                <a:lnTo>
                  <a:pt x="4089822" y="3353070"/>
                </a:lnTo>
                <a:cubicBezTo>
                  <a:pt x="4173657" y="3332125"/>
                  <a:pt x="4245172" y="3287180"/>
                  <a:pt x="4298874" y="3227393"/>
                </a:cubicBezTo>
                <a:lnTo>
                  <a:pt x="4308267" y="3214674"/>
                </a:lnTo>
                <a:lnTo>
                  <a:pt x="4319358" y="3190784"/>
                </a:lnTo>
                <a:lnTo>
                  <a:pt x="4360014" y="3134516"/>
                </a:lnTo>
                <a:lnTo>
                  <a:pt x="4380894" y="3090739"/>
                </a:lnTo>
                <a:cubicBezTo>
                  <a:pt x="4408399" y="3015228"/>
                  <a:pt x="4414426" y="2930977"/>
                  <a:pt x="4393480" y="2847142"/>
                </a:cubicBezTo>
                <a:lnTo>
                  <a:pt x="4347433" y="2662837"/>
                </a:lnTo>
                <a:lnTo>
                  <a:pt x="4342314" y="2648799"/>
                </a:lnTo>
                <a:lnTo>
                  <a:pt x="4331030" y="2609575"/>
                </a:lnTo>
                <a:lnTo>
                  <a:pt x="4323503" y="2586890"/>
                </a:lnTo>
                <a:cubicBezTo>
                  <a:pt x="4299224" y="2528891"/>
                  <a:pt x="4262733" y="2478595"/>
                  <a:pt x="4217892" y="2438319"/>
                </a:cubicBezTo>
                <a:close/>
                <a:moveTo>
                  <a:pt x="2118392" y="79123"/>
                </a:moveTo>
                <a:cubicBezTo>
                  <a:pt x="2602651" y="-41865"/>
                  <a:pt x="3037235" y="-20523"/>
                  <a:pt x="3171291" y="118694"/>
                </a:cubicBezTo>
                <a:lnTo>
                  <a:pt x="3173373" y="121433"/>
                </a:lnTo>
                <a:lnTo>
                  <a:pt x="3185407" y="118427"/>
                </a:lnTo>
                <a:lnTo>
                  <a:pt x="3717012" y="1463792"/>
                </a:lnTo>
                <a:lnTo>
                  <a:pt x="3787334" y="1454090"/>
                </a:lnTo>
                <a:cubicBezTo>
                  <a:pt x="4638724" y="1348435"/>
                  <a:pt x="5248704" y="1404837"/>
                  <a:pt x="5305154" y="1630781"/>
                </a:cubicBezTo>
                <a:cubicBezTo>
                  <a:pt x="5345568" y="1792536"/>
                  <a:pt x="5094751" y="2011038"/>
                  <a:pt x="4655061" y="2234847"/>
                </a:cubicBezTo>
                <a:lnTo>
                  <a:pt x="4543197" y="2288673"/>
                </a:lnTo>
                <a:lnTo>
                  <a:pt x="4580263" y="2337266"/>
                </a:lnTo>
                <a:cubicBezTo>
                  <a:pt x="4632276" y="2412526"/>
                  <a:pt x="4683393" y="2507924"/>
                  <a:pt x="4726699" y="2615337"/>
                </a:cubicBezTo>
                <a:cubicBezTo>
                  <a:pt x="4770005" y="2722750"/>
                  <a:pt x="4799353" y="2826925"/>
                  <a:pt x="4814086" y="2917216"/>
                </a:cubicBezTo>
                <a:lnTo>
                  <a:pt x="4815034" y="2925433"/>
                </a:lnTo>
                <a:lnTo>
                  <a:pt x="4872652" y="2929022"/>
                </a:lnTo>
                <a:cubicBezTo>
                  <a:pt x="5083872" y="2963751"/>
                  <a:pt x="5265813" y="3123141"/>
                  <a:pt x="5321958" y="3347862"/>
                </a:cubicBezTo>
                <a:cubicBezTo>
                  <a:pt x="5396818" y="3647491"/>
                  <a:pt x="5219693" y="3949804"/>
                  <a:pt x="4926339" y="4023096"/>
                </a:cubicBezTo>
                <a:cubicBezTo>
                  <a:pt x="4889670" y="4032258"/>
                  <a:pt x="4852921" y="4037407"/>
                  <a:pt x="4816538" y="4038819"/>
                </a:cubicBezTo>
                <a:lnTo>
                  <a:pt x="4780777" y="4036592"/>
                </a:lnTo>
                <a:lnTo>
                  <a:pt x="4777672" y="4145349"/>
                </a:lnTo>
                <a:cubicBezTo>
                  <a:pt x="4767125" y="4327362"/>
                  <a:pt x="4731534" y="4477165"/>
                  <a:pt x="4684168" y="4547908"/>
                </a:cubicBezTo>
                <a:lnTo>
                  <a:pt x="4662149" y="4572045"/>
                </a:lnTo>
                <a:lnTo>
                  <a:pt x="4654613" y="4642860"/>
                </a:lnTo>
                <a:cubicBezTo>
                  <a:pt x="4567805" y="5197272"/>
                  <a:pt x="4159203" y="5673155"/>
                  <a:pt x="3580523" y="5817734"/>
                </a:cubicBezTo>
                <a:cubicBezTo>
                  <a:pt x="3001844" y="5962312"/>
                  <a:pt x="2417436" y="5734525"/>
                  <a:pt x="2080074" y="5286088"/>
                </a:cubicBezTo>
                <a:lnTo>
                  <a:pt x="2001118" y="5169606"/>
                </a:lnTo>
                <a:lnTo>
                  <a:pt x="1984007" y="5172151"/>
                </a:lnTo>
                <a:cubicBezTo>
                  <a:pt x="1908401" y="5161800"/>
                  <a:pt x="1784495" y="5032897"/>
                  <a:pt x="1670599" y="4846099"/>
                </a:cubicBezTo>
                <a:lnTo>
                  <a:pt x="1649571" y="4809221"/>
                </a:lnTo>
                <a:lnTo>
                  <a:pt x="1601994" y="4833749"/>
                </a:lnTo>
                <a:cubicBezTo>
                  <a:pt x="1576648" y="4844455"/>
                  <a:pt x="1550167" y="4853339"/>
                  <a:pt x="1522665" y="4860210"/>
                </a:cubicBezTo>
                <a:cubicBezTo>
                  <a:pt x="1229311" y="4933502"/>
                  <a:pt x="930814" y="4750020"/>
                  <a:pt x="855954" y="4450391"/>
                </a:cubicBezTo>
                <a:cubicBezTo>
                  <a:pt x="799809" y="4225669"/>
                  <a:pt x="885406" y="3999438"/>
                  <a:pt x="1055472" y="3869447"/>
                </a:cubicBezTo>
                <a:lnTo>
                  <a:pt x="1092951" y="3846372"/>
                </a:lnTo>
                <a:lnTo>
                  <a:pt x="1070290" y="3760819"/>
                </a:lnTo>
                <a:cubicBezTo>
                  <a:pt x="1055215" y="3695147"/>
                  <a:pt x="1042996" y="3622479"/>
                  <a:pt x="1034795" y="3545706"/>
                </a:cubicBezTo>
                <a:cubicBezTo>
                  <a:pt x="1022493" y="3430546"/>
                  <a:pt x="1020980" y="3322505"/>
                  <a:pt x="1028479" y="3231947"/>
                </a:cubicBezTo>
                <a:lnTo>
                  <a:pt x="1035482" y="3175354"/>
                </a:lnTo>
                <a:lnTo>
                  <a:pt x="862052" y="3182501"/>
                </a:lnTo>
                <a:cubicBezTo>
                  <a:pt x="368765" y="3191788"/>
                  <a:pt x="44654" y="3116928"/>
                  <a:pt x="4240" y="2955172"/>
                </a:cubicBezTo>
                <a:cubicBezTo>
                  <a:pt x="-52210" y="2729229"/>
                  <a:pt x="459566" y="2392565"/>
                  <a:pt x="1260604" y="2085374"/>
                </a:cubicBezTo>
                <a:lnTo>
                  <a:pt x="1356228" y="2050191"/>
                </a:lnTo>
                <a:lnTo>
                  <a:pt x="1192983" y="616219"/>
                </a:lnTo>
                <a:lnTo>
                  <a:pt x="1207277" y="612647"/>
                </a:lnTo>
                <a:lnTo>
                  <a:pt x="1207827" y="609251"/>
                </a:lnTo>
                <a:cubicBezTo>
                  <a:pt x="1260652" y="423342"/>
                  <a:pt x="1634132" y="200112"/>
                  <a:pt x="2118392" y="7912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16041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자유형: 도형 3">
            <a:extLst>
              <a:ext uri="{FF2B5EF4-FFF2-40B4-BE49-F238E27FC236}">
                <a16:creationId xmlns:a16="http://schemas.microsoft.com/office/drawing/2014/main" id="{C3CD2AE2-30B8-4C88-8297-8B2F609832FA}"/>
              </a:ext>
            </a:extLst>
          </p:cNvPr>
          <p:cNvSpPr/>
          <p:nvPr/>
        </p:nvSpPr>
        <p:spPr>
          <a:xfrm>
            <a:off x="425303" y="234139"/>
            <a:ext cx="5463854" cy="5921886"/>
          </a:xfrm>
          <a:custGeom>
            <a:avLst/>
            <a:gdLst>
              <a:gd name="connsiteX0" fmla="*/ 2350528 w 5463854"/>
              <a:gd name="connsiteY0" fmla="*/ 3811492 h 5921886"/>
              <a:gd name="connsiteX1" fmla="*/ 2429554 w 5463854"/>
              <a:gd name="connsiteY1" fmla="*/ 3844226 h 5921886"/>
              <a:gd name="connsiteX2" fmla="*/ 2761877 w 5463854"/>
              <a:gd name="connsiteY2" fmla="*/ 4176548 h 5921886"/>
              <a:gd name="connsiteX3" fmla="*/ 3088293 w 5463854"/>
              <a:gd name="connsiteY3" fmla="*/ 3850132 h 5921886"/>
              <a:gd name="connsiteX4" fmla="*/ 3246345 w 5463854"/>
              <a:gd name="connsiteY4" fmla="*/ 3850132 h 5921886"/>
              <a:gd name="connsiteX5" fmla="*/ 3246345 w 5463854"/>
              <a:gd name="connsiteY5" fmla="*/ 4008185 h 5921886"/>
              <a:gd name="connsiteX6" fmla="*/ 2880759 w 5463854"/>
              <a:gd name="connsiteY6" fmla="*/ 4373771 h 5921886"/>
              <a:gd name="connsiteX7" fmla="*/ 2880759 w 5463854"/>
              <a:gd name="connsiteY7" fmla="*/ 4797444 h 5921886"/>
              <a:gd name="connsiteX8" fmla="*/ 3332950 w 5463854"/>
              <a:gd name="connsiteY8" fmla="*/ 5058516 h 5921886"/>
              <a:gd name="connsiteX9" fmla="*/ 3373857 w 5463854"/>
              <a:gd name="connsiteY9" fmla="*/ 5211183 h 5921886"/>
              <a:gd name="connsiteX10" fmla="*/ 3221190 w 5463854"/>
              <a:gd name="connsiteY10" fmla="*/ 5252090 h 5921886"/>
              <a:gd name="connsiteX11" fmla="*/ 2770479 w 5463854"/>
              <a:gd name="connsiteY11" fmla="*/ 4991872 h 5921886"/>
              <a:gd name="connsiteX12" fmla="*/ 2770425 w 5463854"/>
              <a:gd name="connsiteY12" fmla="*/ 4991920 h 5921886"/>
              <a:gd name="connsiteX13" fmla="*/ 2289715 w 5463854"/>
              <a:gd name="connsiteY13" fmla="*/ 5269458 h 5921886"/>
              <a:gd name="connsiteX14" fmla="*/ 2137048 w 5463854"/>
              <a:gd name="connsiteY14" fmla="*/ 5228551 h 5921886"/>
              <a:gd name="connsiteX15" fmla="*/ 2177955 w 5463854"/>
              <a:gd name="connsiteY15" fmla="*/ 5075884 h 5921886"/>
              <a:gd name="connsiteX16" fmla="*/ 2657239 w 5463854"/>
              <a:gd name="connsiteY16" fmla="*/ 4799170 h 5921886"/>
              <a:gd name="connsiteX17" fmla="*/ 2657239 w 5463854"/>
              <a:gd name="connsiteY17" fmla="*/ 4388016 h 5921886"/>
              <a:gd name="connsiteX18" fmla="*/ 2271502 w 5463854"/>
              <a:gd name="connsiteY18" fmla="*/ 4002279 h 5921886"/>
              <a:gd name="connsiteX19" fmla="*/ 2271502 w 5463854"/>
              <a:gd name="connsiteY19" fmla="*/ 3844226 h 5921886"/>
              <a:gd name="connsiteX20" fmla="*/ 2350528 w 5463854"/>
              <a:gd name="connsiteY20" fmla="*/ 3811492 h 5921886"/>
              <a:gd name="connsiteX21" fmla="*/ 2643693 w 5463854"/>
              <a:gd name="connsiteY21" fmla="*/ 3205100 h 5921886"/>
              <a:gd name="connsiteX22" fmla="*/ 2643693 w 5463854"/>
              <a:gd name="connsiteY22" fmla="*/ 3262676 h 5921886"/>
              <a:gd name="connsiteX23" fmla="*/ 2122149 w 5463854"/>
              <a:gd name="connsiteY23" fmla="*/ 3784220 h 5921886"/>
              <a:gd name="connsiteX24" fmla="*/ 1727046 w 5463854"/>
              <a:gd name="connsiteY24" fmla="*/ 3784220 h 5921886"/>
              <a:gd name="connsiteX25" fmla="*/ 1640023 w 5463854"/>
              <a:gd name="connsiteY25" fmla="*/ 3935624 h 5921886"/>
              <a:gd name="connsiteX26" fmla="*/ 1515773 w 5463854"/>
              <a:gd name="connsiteY26" fmla="*/ 4481886 h 5921886"/>
              <a:gd name="connsiteX27" fmla="*/ 2775773 w 5463854"/>
              <a:gd name="connsiteY27" fmla="*/ 5741886 h 5921886"/>
              <a:gd name="connsiteX28" fmla="*/ 4035773 w 5463854"/>
              <a:gd name="connsiteY28" fmla="*/ 4481886 h 5921886"/>
              <a:gd name="connsiteX29" fmla="*/ 3911524 w 5463854"/>
              <a:gd name="connsiteY29" fmla="*/ 3935624 h 5921886"/>
              <a:gd name="connsiteX30" fmla="*/ 3824500 w 5463854"/>
              <a:gd name="connsiteY30" fmla="*/ 3784220 h 5921886"/>
              <a:gd name="connsiteX31" fmla="*/ 3388757 w 5463854"/>
              <a:gd name="connsiteY31" fmla="*/ 3784220 h 5921886"/>
              <a:gd name="connsiteX32" fmla="*/ 2867213 w 5463854"/>
              <a:gd name="connsiteY32" fmla="*/ 3262676 h 5921886"/>
              <a:gd name="connsiteX33" fmla="*/ 2867213 w 5463854"/>
              <a:gd name="connsiteY33" fmla="*/ 3205100 h 5921886"/>
              <a:gd name="connsiteX34" fmla="*/ 3385647 w 5463854"/>
              <a:gd name="connsiteY34" fmla="*/ 2951419 h 5921886"/>
              <a:gd name="connsiteX35" fmla="*/ 3429939 w 5463854"/>
              <a:gd name="connsiteY35" fmla="*/ 2954195 h 5921886"/>
              <a:gd name="connsiteX36" fmla="*/ 3966102 w 5463854"/>
              <a:gd name="connsiteY36" fmla="*/ 3097859 h 5921886"/>
              <a:gd name="connsiteX37" fmla="*/ 4045128 w 5463854"/>
              <a:gd name="connsiteY37" fmla="*/ 3234737 h 5921886"/>
              <a:gd name="connsiteX38" fmla="*/ 3908251 w 5463854"/>
              <a:gd name="connsiteY38" fmla="*/ 3313763 h 5921886"/>
              <a:gd name="connsiteX39" fmla="*/ 3372088 w 5463854"/>
              <a:gd name="connsiteY39" fmla="*/ 3170099 h 5921886"/>
              <a:gd name="connsiteX40" fmla="*/ 3293062 w 5463854"/>
              <a:gd name="connsiteY40" fmla="*/ 3033221 h 5921886"/>
              <a:gd name="connsiteX41" fmla="*/ 3385647 w 5463854"/>
              <a:gd name="connsiteY41" fmla="*/ 2951419 h 5921886"/>
              <a:gd name="connsiteX42" fmla="*/ 2139740 w 5463854"/>
              <a:gd name="connsiteY42" fmla="*/ 2951419 h 5921886"/>
              <a:gd name="connsiteX43" fmla="*/ 2232325 w 5463854"/>
              <a:gd name="connsiteY43" fmla="*/ 3033221 h 5921886"/>
              <a:gd name="connsiteX44" fmla="*/ 2153299 w 5463854"/>
              <a:gd name="connsiteY44" fmla="*/ 3170099 h 5921886"/>
              <a:gd name="connsiteX45" fmla="*/ 1617137 w 5463854"/>
              <a:gd name="connsiteY45" fmla="*/ 3313763 h 5921886"/>
              <a:gd name="connsiteX46" fmla="*/ 1480259 w 5463854"/>
              <a:gd name="connsiteY46" fmla="*/ 3234737 h 5921886"/>
              <a:gd name="connsiteX47" fmla="*/ 1559286 w 5463854"/>
              <a:gd name="connsiteY47" fmla="*/ 3097859 h 5921886"/>
              <a:gd name="connsiteX48" fmla="*/ 2095448 w 5463854"/>
              <a:gd name="connsiteY48" fmla="*/ 2954195 h 5921886"/>
              <a:gd name="connsiteX49" fmla="*/ 2139740 w 5463854"/>
              <a:gd name="connsiteY49" fmla="*/ 2951419 h 5921886"/>
              <a:gd name="connsiteX50" fmla="*/ 2881484 w 5463854"/>
              <a:gd name="connsiteY50" fmla="*/ 2887801 h 5921886"/>
              <a:gd name="connsiteX51" fmla="*/ 2731927 w 5463854"/>
              <a:gd name="connsiteY51" fmla="*/ 2891186 h 5921886"/>
              <a:gd name="connsiteX52" fmla="*/ 2629740 w 5463854"/>
              <a:gd name="connsiteY52" fmla="*/ 2888873 h 5921886"/>
              <a:gd name="connsiteX53" fmla="*/ 2633097 w 5463854"/>
              <a:gd name="connsiteY53" fmla="*/ 2900175 h 5921886"/>
              <a:gd name="connsiteX54" fmla="*/ 2641303 w 5463854"/>
              <a:gd name="connsiteY54" fmla="*/ 2981580 h 5921886"/>
              <a:gd name="connsiteX55" fmla="*/ 2869603 w 5463854"/>
              <a:gd name="connsiteY55" fmla="*/ 2981580 h 5921886"/>
              <a:gd name="connsiteX56" fmla="*/ 2877809 w 5463854"/>
              <a:gd name="connsiteY56" fmla="*/ 2900175 h 5921886"/>
              <a:gd name="connsiteX57" fmla="*/ 1296925 w 5463854"/>
              <a:gd name="connsiteY57" fmla="*/ 2799044 h 5921886"/>
              <a:gd name="connsiteX58" fmla="*/ 1259162 w 5463854"/>
              <a:gd name="connsiteY58" fmla="*/ 2868617 h 5921886"/>
              <a:gd name="connsiteX59" fmla="*/ 1226373 w 5463854"/>
              <a:gd name="connsiteY59" fmla="*/ 3031024 h 5921886"/>
              <a:gd name="connsiteX60" fmla="*/ 1226373 w 5463854"/>
              <a:gd name="connsiteY60" fmla="*/ 3236936 h 5921886"/>
              <a:gd name="connsiteX61" fmla="*/ 1643609 w 5463854"/>
              <a:gd name="connsiteY61" fmla="*/ 3654172 h 5921886"/>
              <a:gd name="connsiteX62" fmla="*/ 2068977 w 5463854"/>
              <a:gd name="connsiteY62" fmla="*/ 3654172 h 5921886"/>
              <a:gd name="connsiteX63" fmla="*/ 2486213 w 5463854"/>
              <a:gd name="connsiteY63" fmla="*/ 3236936 h 5921886"/>
              <a:gd name="connsiteX64" fmla="*/ 2486213 w 5463854"/>
              <a:gd name="connsiteY64" fmla="*/ 3031024 h 5921886"/>
              <a:gd name="connsiteX65" fmla="*/ 2477736 w 5463854"/>
              <a:gd name="connsiteY65" fmla="*/ 2946937 h 5921886"/>
              <a:gd name="connsiteX66" fmla="*/ 2458509 w 5463854"/>
              <a:gd name="connsiteY66" fmla="*/ 2884998 h 5921886"/>
              <a:gd name="connsiteX67" fmla="*/ 2181348 w 5463854"/>
              <a:gd name="connsiteY67" fmla="*/ 2878725 h 5921886"/>
              <a:gd name="connsiteX68" fmla="*/ 1429729 w 5463854"/>
              <a:gd name="connsiteY68" fmla="*/ 2817157 h 5921886"/>
              <a:gd name="connsiteX69" fmla="*/ 4209552 w 5463854"/>
              <a:gd name="connsiteY69" fmla="*/ 2793230 h 5921886"/>
              <a:gd name="connsiteX70" fmla="*/ 4034126 w 5463854"/>
              <a:gd name="connsiteY70" fmla="*/ 2817157 h 5921886"/>
              <a:gd name="connsiteX71" fmla="*/ 3282506 w 5463854"/>
              <a:gd name="connsiteY71" fmla="*/ 2878725 h 5921886"/>
              <a:gd name="connsiteX72" fmla="*/ 3052729 w 5463854"/>
              <a:gd name="connsiteY72" fmla="*/ 2883925 h 5921886"/>
              <a:gd name="connsiteX73" fmla="*/ 3033170 w 5463854"/>
              <a:gd name="connsiteY73" fmla="*/ 2946937 h 5921886"/>
              <a:gd name="connsiteX74" fmla="*/ 3024693 w 5463854"/>
              <a:gd name="connsiteY74" fmla="*/ 3031024 h 5921886"/>
              <a:gd name="connsiteX75" fmla="*/ 3024693 w 5463854"/>
              <a:gd name="connsiteY75" fmla="*/ 3236936 h 5921886"/>
              <a:gd name="connsiteX76" fmla="*/ 3441929 w 5463854"/>
              <a:gd name="connsiteY76" fmla="*/ 3654172 h 5921886"/>
              <a:gd name="connsiteX77" fmla="*/ 3867297 w 5463854"/>
              <a:gd name="connsiteY77" fmla="*/ 3654172 h 5921886"/>
              <a:gd name="connsiteX78" fmla="*/ 4284533 w 5463854"/>
              <a:gd name="connsiteY78" fmla="*/ 3236936 h 5921886"/>
              <a:gd name="connsiteX79" fmla="*/ 4284533 w 5463854"/>
              <a:gd name="connsiteY79" fmla="*/ 3031024 h 5921886"/>
              <a:gd name="connsiteX80" fmla="*/ 4213276 w 5463854"/>
              <a:gd name="connsiteY80" fmla="*/ 2797744 h 5921886"/>
              <a:gd name="connsiteX81" fmla="*/ 2748234 w 5463854"/>
              <a:gd name="connsiteY81" fmla="*/ 0 h 5921886"/>
              <a:gd name="connsiteX82" fmla="*/ 3760143 w 5463854"/>
              <a:gd name="connsiteY82" fmla="*/ 293605 h 5921886"/>
              <a:gd name="connsiteX83" fmla="*/ 3761499 w 5463854"/>
              <a:gd name="connsiteY83" fmla="*/ 296767 h 5921886"/>
              <a:gd name="connsiteX84" fmla="*/ 3773903 w 5463854"/>
              <a:gd name="connsiteY84" fmla="*/ 296767 h 5921886"/>
              <a:gd name="connsiteX85" fmla="*/ 3963548 w 5463854"/>
              <a:gd name="connsiteY85" fmla="*/ 1730868 h 5921886"/>
              <a:gd name="connsiteX86" fmla="*/ 4034126 w 5463854"/>
              <a:gd name="connsiteY86" fmla="*/ 1738501 h 5921886"/>
              <a:gd name="connsiteX87" fmla="*/ 5463854 w 5463854"/>
              <a:gd name="connsiteY87" fmla="*/ 2277829 h 5921886"/>
              <a:gd name="connsiteX88" fmla="*/ 4469686 w 5463854"/>
              <a:gd name="connsiteY88" fmla="*/ 2751125 h 5921886"/>
              <a:gd name="connsiteX89" fmla="*/ 4381317 w 5463854"/>
              <a:gd name="connsiteY89" fmla="*/ 2765962 h 5921886"/>
              <a:gd name="connsiteX90" fmla="*/ 4401028 w 5463854"/>
              <a:gd name="connsiteY90" fmla="*/ 2802276 h 5921886"/>
              <a:gd name="connsiteX91" fmla="*/ 4442013 w 5463854"/>
              <a:gd name="connsiteY91" fmla="*/ 3005284 h 5921886"/>
              <a:gd name="connsiteX92" fmla="*/ 4442013 w 5463854"/>
              <a:gd name="connsiteY92" fmla="*/ 3262676 h 5921886"/>
              <a:gd name="connsiteX93" fmla="*/ 4123478 w 5463854"/>
              <a:gd name="connsiteY93" fmla="*/ 3743235 h 5921886"/>
              <a:gd name="connsiteX94" fmla="*/ 4028192 w 5463854"/>
              <a:gd name="connsiteY94" fmla="*/ 3772813 h 5921886"/>
              <a:gd name="connsiteX95" fmla="*/ 4041973 w 5463854"/>
              <a:gd name="connsiteY95" fmla="*/ 3795497 h 5921886"/>
              <a:gd name="connsiteX96" fmla="*/ 4215773 w 5463854"/>
              <a:gd name="connsiteY96" fmla="*/ 4481886 h 5921886"/>
              <a:gd name="connsiteX97" fmla="*/ 2775773 w 5463854"/>
              <a:gd name="connsiteY97" fmla="*/ 5921886 h 5921886"/>
              <a:gd name="connsiteX98" fmla="*/ 1335773 w 5463854"/>
              <a:gd name="connsiteY98" fmla="*/ 4481886 h 5921886"/>
              <a:gd name="connsiteX99" fmla="*/ 1509573 w 5463854"/>
              <a:gd name="connsiteY99" fmla="*/ 3795497 h 5921886"/>
              <a:gd name="connsiteX100" fmla="*/ 1520696 w 5463854"/>
              <a:gd name="connsiteY100" fmla="*/ 3777190 h 5921886"/>
              <a:gd name="connsiteX101" fmla="*/ 1485328 w 5463854"/>
              <a:gd name="connsiteY101" fmla="*/ 3773624 h 5921886"/>
              <a:gd name="connsiteX102" fmla="*/ 1068893 w 5463854"/>
              <a:gd name="connsiteY102" fmla="*/ 3262676 h 5921886"/>
              <a:gd name="connsiteX103" fmla="*/ 1068893 w 5463854"/>
              <a:gd name="connsiteY103" fmla="*/ 3005284 h 5921886"/>
              <a:gd name="connsiteX104" fmla="*/ 1109879 w 5463854"/>
              <a:gd name="connsiteY104" fmla="*/ 2802276 h 5921886"/>
              <a:gd name="connsiteX105" fmla="*/ 1125660 w 5463854"/>
              <a:gd name="connsiteY105" fmla="*/ 2773201 h 5921886"/>
              <a:gd name="connsiteX106" fmla="*/ 994168 w 5463854"/>
              <a:gd name="connsiteY106" fmla="*/ 2751125 h 5921886"/>
              <a:gd name="connsiteX107" fmla="*/ 0 w 5463854"/>
              <a:gd name="connsiteY107" fmla="*/ 2277829 h 5921886"/>
              <a:gd name="connsiteX108" fmla="*/ 1429728 w 5463854"/>
              <a:gd name="connsiteY108" fmla="*/ 1738501 h 5921886"/>
              <a:gd name="connsiteX109" fmla="*/ 1531029 w 5463854"/>
              <a:gd name="connsiteY109" fmla="*/ 1727545 h 5921886"/>
              <a:gd name="connsiteX110" fmla="*/ 1720235 w 5463854"/>
              <a:gd name="connsiteY110" fmla="*/ 296767 h 5921886"/>
              <a:gd name="connsiteX111" fmla="*/ 1734969 w 5463854"/>
              <a:gd name="connsiteY111" fmla="*/ 296767 h 5921886"/>
              <a:gd name="connsiteX112" fmla="*/ 1736325 w 5463854"/>
              <a:gd name="connsiteY112" fmla="*/ 293605 h 5921886"/>
              <a:gd name="connsiteX113" fmla="*/ 2748234 w 5463854"/>
              <a:gd name="connsiteY113" fmla="*/ 0 h 5921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</a:cxnLst>
            <a:rect l="l" t="t" r="r" b="b"/>
            <a:pathLst>
              <a:path w="5463854" h="5921886">
                <a:moveTo>
                  <a:pt x="2350528" y="3811492"/>
                </a:moveTo>
                <a:cubicBezTo>
                  <a:pt x="2379130" y="3811492"/>
                  <a:pt x="2407732" y="3822404"/>
                  <a:pt x="2429554" y="3844226"/>
                </a:cubicBezTo>
                <a:lnTo>
                  <a:pt x="2761877" y="4176548"/>
                </a:lnTo>
                <a:lnTo>
                  <a:pt x="3088293" y="3850132"/>
                </a:lnTo>
                <a:cubicBezTo>
                  <a:pt x="3131937" y="3806487"/>
                  <a:pt x="3202701" y="3806487"/>
                  <a:pt x="3246345" y="3850132"/>
                </a:cubicBezTo>
                <a:cubicBezTo>
                  <a:pt x="3289990" y="3893777"/>
                  <a:pt x="3289990" y="3964540"/>
                  <a:pt x="3246345" y="4008185"/>
                </a:cubicBezTo>
                <a:lnTo>
                  <a:pt x="2880759" y="4373771"/>
                </a:lnTo>
                <a:lnTo>
                  <a:pt x="2880759" y="4797444"/>
                </a:lnTo>
                <a:lnTo>
                  <a:pt x="3332950" y="5058516"/>
                </a:lnTo>
                <a:cubicBezTo>
                  <a:pt x="3386404" y="5089378"/>
                  <a:pt x="3404718" y="5157730"/>
                  <a:pt x="3373857" y="5211183"/>
                </a:cubicBezTo>
                <a:cubicBezTo>
                  <a:pt x="3342995" y="5264637"/>
                  <a:pt x="3274644" y="5282952"/>
                  <a:pt x="3221190" y="5252090"/>
                </a:cubicBezTo>
                <a:lnTo>
                  <a:pt x="2770479" y="4991872"/>
                </a:lnTo>
                <a:lnTo>
                  <a:pt x="2770425" y="4991920"/>
                </a:lnTo>
                <a:lnTo>
                  <a:pt x="2289715" y="5269458"/>
                </a:lnTo>
                <a:cubicBezTo>
                  <a:pt x="2236261" y="5300320"/>
                  <a:pt x="2167910" y="5282005"/>
                  <a:pt x="2137048" y="5228551"/>
                </a:cubicBezTo>
                <a:cubicBezTo>
                  <a:pt x="2106187" y="5175098"/>
                  <a:pt x="2124501" y="5106746"/>
                  <a:pt x="2177955" y="5075884"/>
                </a:cubicBezTo>
                <a:lnTo>
                  <a:pt x="2657239" y="4799170"/>
                </a:lnTo>
                <a:lnTo>
                  <a:pt x="2657239" y="4388016"/>
                </a:lnTo>
                <a:lnTo>
                  <a:pt x="2271502" y="4002279"/>
                </a:lnTo>
                <a:cubicBezTo>
                  <a:pt x="2227857" y="3958634"/>
                  <a:pt x="2227857" y="3887871"/>
                  <a:pt x="2271502" y="3844226"/>
                </a:cubicBezTo>
                <a:cubicBezTo>
                  <a:pt x="2293324" y="3822404"/>
                  <a:pt x="2321926" y="3811492"/>
                  <a:pt x="2350528" y="3811492"/>
                </a:cubicBezTo>
                <a:close/>
                <a:moveTo>
                  <a:pt x="2643693" y="3205100"/>
                </a:moveTo>
                <a:lnTo>
                  <a:pt x="2643693" y="3262676"/>
                </a:lnTo>
                <a:cubicBezTo>
                  <a:pt x="2643693" y="3550717"/>
                  <a:pt x="2410190" y="3784220"/>
                  <a:pt x="2122149" y="3784220"/>
                </a:cubicBezTo>
                <a:lnTo>
                  <a:pt x="1727046" y="3784220"/>
                </a:lnTo>
                <a:lnTo>
                  <a:pt x="1640023" y="3935624"/>
                </a:lnTo>
                <a:cubicBezTo>
                  <a:pt x="1560396" y="4100876"/>
                  <a:pt x="1515773" y="4286170"/>
                  <a:pt x="1515773" y="4481886"/>
                </a:cubicBezTo>
                <a:cubicBezTo>
                  <a:pt x="1515773" y="5177765"/>
                  <a:pt x="2079894" y="5741886"/>
                  <a:pt x="2775773" y="5741886"/>
                </a:cubicBezTo>
                <a:cubicBezTo>
                  <a:pt x="3471652" y="5741886"/>
                  <a:pt x="4035773" y="5177765"/>
                  <a:pt x="4035773" y="4481886"/>
                </a:cubicBezTo>
                <a:cubicBezTo>
                  <a:pt x="4035773" y="4286170"/>
                  <a:pt x="3991150" y="4100876"/>
                  <a:pt x="3911524" y="3935624"/>
                </a:cubicBezTo>
                <a:lnTo>
                  <a:pt x="3824500" y="3784220"/>
                </a:lnTo>
                <a:lnTo>
                  <a:pt x="3388757" y="3784220"/>
                </a:lnTo>
                <a:cubicBezTo>
                  <a:pt x="3100716" y="3784220"/>
                  <a:pt x="2867213" y="3550717"/>
                  <a:pt x="2867213" y="3262676"/>
                </a:cubicBezTo>
                <a:lnTo>
                  <a:pt x="2867213" y="3205100"/>
                </a:lnTo>
                <a:close/>
                <a:moveTo>
                  <a:pt x="3385647" y="2951419"/>
                </a:moveTo>
                <a:cubicBezTo>
                  <a:pt x="3400026" y="2949417"/>
                  <a:pt x="3415034" y="2950201"/>
                  <a:pt x="3429939" y="2954195"/>
                </a:cubicBezTo>
                <a:lnTo>
                  <a:pt x="3966102" y="3097859"/>
                </a:lnTo>
                <a:cubicBezTo>
                  <a:pt x="4025722" y="3113834"/>
                  <a:pt x="4061103" y="3175117"/>
                  <a:pt x="4045128" y="3234737"/>
                </a:cubicBezTo>
                <a:cubicBezTo>
                  <a:pt x="4029153" y="3294356"/>
                  <a:pt x="3967870" y="3329738"/>
                  <a:pt x="3908251" y="3313763"/>
                </a:cubicBezTo>
                <a:lnTo>
                  <a:pt x="3372088" y="3170099"/>
                </a:lnTo>
                <a:cubicBezTo>
                  <a:pt x="3312468" y="3154124"/>
                  <a:pt x="3277087" y="3092841"/>
                  <a:pt x="3293062" y="3033221"/>
                </a:cubicBezTo>
                <a:cubicBezTo>
                  <a:pt x="3305043" y="2988506"/>
                  <a:pt x="3342510" y="2957426"/>
                  <a:pt x="3385647" y="2951419"/>
                </a:cubicBezTo>
                <a:close/>
                <a:moveTo>
                  <a:pt x="2139740" y="2951419"/>
                </a:moveTo>
                <a:cubicBezTo>
                  <a:pt x="2182877" y="2957426"/>
                  <a:pt x="2220344" y="2988506"/>
                  <a:pt x="2232325" y="3033221"/>
                </a:cubicBezTo>
                <a:cubicBezTo>
                  <a:pt x="2248300" y="3092841"/>
                  <a:pt x="2212919" y="3154124"/>
                  <a:pt x="2153299" y="3170099"/>
                </a:cubicBezTo>
                <a:lnTo>
                  <a:pt x="1617137" y="3313763"/>
                </a:lnTo>
                <a:cubicBezTo>
                  <a:pt x="1557517" y="3329738"/>
                  <a:pt x="1496234" y="3294356"/>
                  <a:pt x="1480259" y="3234737"/>
                </a:cubicBezTo>
                <a:cubicBezTo>
                  <a:pt x="1464284" y="3175117"/>
                  <a:pt x="1499666" y="3113834"/>
                  <a:pt x="1559286" y="3097859"/>
                </a:cubicBezTo>
                <a:lnTo>
                  <a:pt x="2095448" y="2954195"/>
                </a:lnTo>
                <a:cubicBezTo>
                  <a:pt x="2110353" y="2950201"/>
                  <a:pt x="2125362" y="2949417"/>
                  <a:pt x="2139740" y="2951419"/>
                </a:cubicBezTo>
                <a:close/>
                <a:moveTo>
                  <a:pt x="2881484" y="2887801"/>
                </a:moveTo>
                <a:lnTo>
                  <a:pt x="2731927" y="2891186"/>
                </a:lnTo>
                <a:lnTo>
                  <a:pt x="2629740" y="2888873"/>
                </a:lnTo>
                <a:lnTo>
                  <a:pt x="2633097" y="2900175"/>
                </a:lnTo>
                <a:lnTo>
                  <a:pt x="2641303" y="2981580"/>
                </a:lnTo>
                <a:lnTo>
                  <a:pt x="2869603" y="2981580"/>
                </a:lnTo>
                <a:lnTo>
                  <a:pt x="2877809" y="2900175"/>
                </a:lnTo>
                <a:close/>
                <a:moveTo>
                  <a:pt x="1296925" y="2799044"/>
                </a:moveTo>
                <a:lnTo>
                  <a:pt x="1259162" y="2868617"/>
                </a:lnTo>
                <a:cubicBezTo>
                  <a:pt x="1238048" y="2918535"/>
                  <a:pt x="1226373" y="2973416"/>
                  <a:pt x="1226373" y="3031024"/>
                </a:cubicBezTo>
                <a:lnTo>
                  <a:pt x="1226373" y="3236936"/>
                </a:lnTo>
                <a:cubicBezTo>
                  <a:pt x="1226373" y="3467369"/>
                  <a:pt x="1413176" y="3654172"/>
                  <a:pt x="1643609" y="3654172"/>
                </a:cubicBezTo>
                <a:lnTo>
                  <a:pt x="2068977" y="3654172"/>
                </a:lnTo>
                <a:cubicBezTo>
                  <a:pt x="2299410" y="3654172"/>
                  <a:pt x="2486213" y="3467369"/>
                  <a:pt x="2486213" y="3236936"/>
                </a:cubicBezTo>
                <a:lnTo>
                  <a:pt x="2486213" y="3031024"/>
                </a:lnTo>
                <a:cubicBezTo>
                  <a:pt x="2486213" y="3002220"/>
                  <a:pt x="2483294" y="2974098"/>
                  <a:pt x="2477736" y="2946937"/>
                </a:cubicBezTo>
                <a:lnTo>
                  <a:pt x="2458509" y="2884998"/>
                </a:lnTo>
                <a:lnTo>
                  <a:pt x="2181348" y="2878725"/>
                </a:lnTo>
                <a:cubicBezTo>
                  <a:pt x="1914585" y="2866469"/>
                  <a:pt x="1661986" y="2845484"/>
                  <a:pt x="1429729" y="2817157"/>
                </a:cubicBezTo>
                <a:close/>
                <a:moveTo>
                  <a:pt x="4209552" y="2793230"/>
                </a:moveTo>
                <a:lnTo>
                  <a:pt x="4034126" y="2817157"/>
                </a:lnTo>
                <a:cubicBezTo>
                  <a:pt x="3801868" y="2845484"/>
                  <a:pt x="3549269" y="2866469"/>
                  <a:pt x="3282506" y="2878725"/>
                </a:cubicBezTo>
                <a:lnTo>
                  <a:pt x="3052729" y="2883925"/>
                </a:lnTo>
                <a:lnTo>
                  <a:pt x="3033170" y="2946937"/>
                </a:lnTo>
                <a:cubicBezTo>
                  <a:pt x="3027612" y="2974098"/>
                  <a:pt x="3024693" y="3002220"/>
                  <a:pt x="3024693" y="3031024"/>
                </a:cubicBezTo>
                <a:lnTo>
                  <a:pt x="3024693" y="3236936"/>
                </a:lnTo>
                <a:cubicBezTo>
                  <a:pt x="3024693" y="3467369"/>
                  <a:pt x="3211496" y="3654172"/>
                  <a:pt x="3441929" y="3654172"/>
                </a:cubicBezTo>
                <a:lnTo>
                  <a:pt x="3867297" y="3654172"/>
                </a:lnTo>
                <a:cubicBezTo>
                  <a:pt x="4097730" y="3654172"/>
                  <a:pt x="4284533" y="3467369"/>
                  <a:pt x="4284533" y="3236936"/>
                </a:cubicBezTo>
                <a:lnTo>
                  <a:pt x="4284533" y="3031024"/>
                </a:lnTo>
                <a:cubicBezTo>
                  <a:pt x="4284533" y="2944612"/>
                  <a:pt x="4258264" y="2864335"/>
                  <a:pt x="4213276" y="2797744"/>
                </a:cubicBezTo>
                <a:close/>
                <a:moveTo>
                  <a:pt x="2748234" y="0"/>
                </a:moveTo>
                <a:cubicBezTo>
                  <a:pt x="3247380" y="0"/>
                  <a:pt x="3663830" y="126045"/>
                  <a:pt x="3760143" y="293605"/>
                </a:cubicBezTo>
                <a:lnTo>
                  <a:pt x="3761499" y="296767"/>
                </a:lnTo>
                <a:lnTo>
                  <a:pt x="3773903" y="296767"/>
                </a:lnTo>
                <a:lnTo>
                  <a:pt x="3963548" y="1730868"/>
                </a:lnTo>
                <a:lnTo>
                  <a:pt x="4034126" y="1738501"/>
                </a:lnTo>
                <a:cubicBezTo>
                  <a:pt x="4885736" y="1842366"/>
                  <a:pt x="5463854" y="2044940"/>
                  <a:pt x="5463854" y="2277829"/>
                </a:cubicBezTo>
                <a:cubicBezTo>
                  <a:pt x="5463854" y="2468375"/>
                  <a:pt x="5076850" y="2638627"/>
                  <a:pt x="4469686" y="2751125"/>
                </a:cubicBezTo>
                <a:lnTo>
                  <a:pt x="4381317" y="2765962"/>
                </a:lnTo>
                <a:lnTo>
                  <a:pt x="4401028" y="2802276"/>
                </a:lnTo>
                <a:cubicBezTo>
                  <a:pt x="4427419" y="2864672"/>
                  <a:pt x="4442013" y="2933274"/>
                  <a:pt x="4442013" y="3005284"/>
                </a:cubicBezTo>
                <a:lnTo>
                  <a:pt x="4442013" y="3262676"/>
                </a:lnTo>
                <a:cubicBezTo>
                  <a:pt x="4442013" y="3478707"/>
                  <a:pt x="4310668" y="3664060"/>
                  <a:pt x="4123478" y="3743235"/>
                </a:cubicBezTo>
                <a:lnTo>
                  <a:pt x="4028192" y="3772813"/>
                </a:lnTo>
                <a:lnTo>
                  <a:pt x="4041973" y="3795497"/>
                </a:lnTo>
                <a:cubicBezTo>
                  <a:pt x="4152813" y="3999535"/>
                  <a:pt x="4215773" y="4233358"/>
                  <a:pt x="4215773" y="4481886"/>
                </a:cubicBezTo>
                <a:cubicBezTo>
                  <a:pt x="4215773" y="5277176"/>
                  <a:pt x="3571063" y="5921886"/>
                  <a:pt x="2775773" y="5921886"/>
                </a:cubicBezTo>
                <a:cubicBezTo>
                  <a:pt x="1980483" y="5921886"/>
                  <a:pt x="1335773" y="5277176"/>
                  <a:pt x="1335773" y="4481886"/>
                </a:cubicBezTo>
                <a:cubicBezTo>
                  <a:pt x="1335773" y="4233358"/>
                  <a:pt x="1398733" y="3999535"/>
                  <a:pt x="1509573" y="3795497"/>
                </a:cubicBezTo>
                <a:lnTo>
                  <a:pt x="1520696" y="3777190"/>
                </a:lnTo>
                <a:lnTo>
                  <a:pt x="1485328" y="3773624"/>
                </a:lnTo>
                <a:cubicBezTo>
                  <a:pt x="1247669" y="3724992"/>
                  <a:pt x="1068893" y="3514712"/>
                  <a:pt x="1068893" y="3262676"/>
                </a:cubicBezTo>
                <a:lnTo>
                  <a:pt x="1068893" y="3005284"/>
                </a:lnTo>
                <a:cubicBezTo>
                  <a:pt x="1068893" y="2933274"/>
                  <a:pt x="1083487" y="2864672"/>
                  <a:pt x="1109879" y="2802276"/>
                </a:cubicBezTo>
                <a:lnTo>
                  <a:pt x="1125660" y="2773201"/>
                </a:lnTo>
                <a:lnTo>
                  <a:pt x="994168" y="2751125"/>
                </a:lnTo>
                <a:cubicBezTo>
                  <a:pt x="387005" y="2638627"/>
                  <a:pt x="0" y="2468375"/>
                  <a:pt x="0" y="2277829"/>
                </a:cubicBezTo>
                <a:cubicBezTo>
                  <a:pt x="0" y="2044940"/>
                  <a:pt x="578118" y="1842366"/>
                  <a:pt x="1429728" y="1738501"/>
                </a:cubicBezTo>
                <a:lnTo>
                  <a:pt x="1531029" y="1727545"/>
                </a:lnTo>
                <a:lnTo>
                  <a:pt x="1720235" y="296767"/>
                </a:lnTo>
                <a:lnTo>
                  <a:pt x="1734969" y="296767"/>
                </a:lnTo>
                <a:lnTo>
                  <a:pt x="1736325" y="293605"/>
                </a:lnTo>
                <a:cubicBezTo>
                  <a:pt x="1832638" y="126045"/>
                  <a:pt x="2249089" y="0"/>
                  <a:pt x="274823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자유형: 도형 2">
            <a:extLst>
              <a:ext uri="{FF2B5EF4-FFF2-40B4-BE49-F238E27FC236}">
                <a16:creationId xmlns:a16="http://schemas.microsoft.com/office/drawing/2014/main" id="{819748EC-006F-4D30-9E96-72222700BFF1}"/>
              </a:ext>
            </a:extLst>
          </p:cNvPr>
          <p:cNvSpPr/>
          <p:nvPr/>
        </p:nvSpPr>
        <p:spPr>
          <a:xfrm>
            <a:off x="6559945" y="234140"/>
            <a:ext cx="5463854" cy="5921885"/>
          </a:xfrm>
          <a:custGeom>
            <a:avLst/>
            <a:gdLst>
              <a:gd name="connsiteX0" fmla="*/ 2350527 w 5463854"/>
              <a:gd name="connsiteY0" fmla="*/ 3811491 h 5921885"/>
              <a:gd name="connsiteX1" fmla="*/ 2429553 w 5463854"/>
              <a:gd name="connsiteY1" fmla="*/ 3844225 h 5921885"/>
              <a:gd name="connsiteX2" fmla="*/ 2761876 w 5463854"/>
              <a:gd name="connsiteY2" fmla="*/ 4176547 h 5921885"/>
              <a:gd name="connsiteX3" fmla="*/ 3088292 w 5463854"/>
              <a:gd name="connsiteY3" fmla="*/ 3850131 h 5921885"/>
              <a:gd name="connsiteX4" fmla="*/ 3246344 w 5463854"/>
              <a:gd name="connsiteY4" fmla="*/ 3850131 h 5921885"/>
              <a:gd name="connsiteX5" fmla="*/ 3246344 w 5463854"/>
              <a:gd name="connsiteY5" fmla="*/ 4008184 h 5921885"/>
              <a:gd name="connsiteX6" fmla="*/ 2880758 w 5463854"/>
              <a:gd name="connsiteY6" fmla="*/ 4373770 h 5921885"/>
              <a:gd name="connsiteX7" fmla="*/ 2880758 w 5463854"/>
              <a:gd name="connsiteY7" fmla="*/ 4797443 h 5921885"/>
              <a:gd name="connsiteX8" fmla="*/ 3332949 w 5463854"/>
              <a:gd name="connsiteY8" fmla="*/ 5058515 h 5921885"/>
              <a:gd name="connsiteX9" fmla="*/ 3373856 w 5463854"/>
              <a:gd name="connsiteY9" fmla="*/ 5211182 h 5921885"/>
              <a:gd name="connsiteX10" fmla="*/ 3221189 w 5463854"/>
              <a:gd name="connsiteY10" fmla="*/ 5252089 h 5921885"/>
              <a:gd name="connsiteX11" fmla="*/ 2770478 w 5463854"/>
              <a:gd name="connsiteY11" fmla="*/ 4991871 h 5921885"/>
              <a:gd name="connsiteX12" fmla="*/ 2770424 w 5463854"/>
              <a:gd name="connsiteY12" fmla="*/ 4991919 h 5921885"/>
              <a:gd name="connsiteX13" fmla="*/ 2289714 w 5463854"/>
              <a:gd name="connsiteY13" fmla="*/ 5269457 h 5921885"/>
              <a:gd name="connsiteX14" fmla="*/ 2137047 w 5463854"/>
              <a:gd name="connsiteY14" fmla="*/ 5228550 h 5921885"/>
              <a:gd name="connsiteX15" fmla="*/ 2177954 w 5463854"/>
              <a:gd name="connsiteY15" fmla="*/ 5075883 h 5921885"/>
              <a:gd name="connsiteX16" fmla="*/ 2657238 w 5463854"/>
              <a:gd name="connsiteY16" fmla="*/ 4799169 h 5921885"/>
              <a:gd name="connsiteX17" fmla="*/ 2657238 w 5463854"/>
              <a:gd name="connsiteY17" fmla="*/ 4388015 h 5921885"/>
              <a:gd name="connsiteX18" fmla="*/ 2271501 w 5463854"/>
              <a:gd name="connsiteY18" fmla="*/ 4002278 h 5921885"/>
              <a:gd name="connsiteX19" fmla="*/ 2271501 w 5463854"/>
              <a:gd name="connsiteY19" fmla="*/ 3844225 h 5921885"/>
              <a:gd name="connsiteX20" fmla="*/ 2350527 w 5463854"/>
              <a:gd name="connsiteY20" fmla="*/ 3811491 h 5921885"/>
              <a:gd name="connsiteX21" fmla="*/ 2643692 w 5463854"/>
              <a:gd name="connsiteY21" fmla="*/ 3205099 h 5921885"/>
              <a:gd name="connsiteX22" fmla="*/ 2643692 w 5463854"/>
              <a:gd name="connsiteY22" fmla="*/ 3262675 h 5921885"/>
              <a:gd name="connsiteX23" fmla="*/ 2122148 w 5463854"/>
              <a:gd name="connsiteY23" fmla="*/ 3784219 h 5921885"/>
              <a:gd name="connsiteX24" fmla="*/ 1727045 w 5463854"/>
              <a:gd name="connsiteY24" fmla="*/ 3784219 h 5921885"/>
              <a:gd name="connsiteX25" fmla="*/ 1640022 w 5463854"/>
              <a:gd name="connsiteY25" fmla="*/ 3935623 h 5921885"/>
              <a:gd name="connsiteX26" fmla="*/ 1515772 w 5463854"/>
              <a:gd name="connsiteY26" fmla="*/ 4481885 h 5921885"/>
              <a:gd name="connsiteX27" fmla="*/ 2775772 w 5463854"/>
              <a:gd name="connsiteY27" fmla="*/ 5741885 h 5921885"/>
              <a:gd name="connsiteX28" fmla="*/ 4035772 w 5463854"/>
              <a:gd name="connsiteY28" fmla="*/ 4481885 h 5921885"/>
              <a:gd name="connsiteX29" fmla="*/ 3911523 w 5463854"/>
              <a:gd name="connsiteY29" fmla="*/ 3935623 h 5921885"/>
              <a:gd name="connsiteX30" fmla="*/ 3824499 w 5463854"/>
              <a:gd name="connsiteY30" fmla="*/ 3784219 h 5921885"/>
              <a:gd name="connsiteX31" fmla="*/ 3388756 w 5463854"/>
              <a:gd name="connsiteY31" fmla="*/ 3784219 h 5921885"/>
              <a:gd name="connsiteX32" fmla="*/ 2867212 w 5463854"/>
              <a:gd name="connsiteY32" fmla="*/ 3262675 h 5921885"/>
              <a:gd name="connsiteX33" fmla="*/ 2867212 w 5463854"/>
              <a:gd name="connsiteY33" fmla="*/ 3205099 h 5921885"/>
              <a:gd name="connsiteX34" fmla="*/ 3385646 w 5463854"/>
              <a:gd name="connsiteY34" fmla="*/ 2951418 h 5921885"/>
              <a:gd name="connsiteX35" fmla="*/ 3429938 w 5463854"/>
              <a:gd name="connsiteY35" fmla="*/ 2954194 h 5921885"/>
              <a:gd name="connsiteX36" fmla="*/ 3966101 w 5463854"/>
              <a:gd name="connsiteY36" fmla="*/ 3097858 h 5921885"/>
              <a:gd name="connsiteX37" fmla="*/ 4045127 w 5463854"/>
              <a:gd name="connsiteY37" fmla="*/ 3234736 h 5921885"/>
              <a:gd name="connsiteX38" fmla="*/ 3908250 w 5463854"/>
              <a:gd name="connsiteY38" fmla="*/ 3313762 h 5921885"/>
              <a:gd name="connsiteX39" fmla="*/ 3372087 w 5463854"/>
              <a:gd name="connsiteY39" fmla="*/ 3170098 h 5921885"/>
              <a:gd name="connsiteX40" fmla="*/ 3293061 w 5463854"/>
              <a:gd name="connsiteY40" fmla="*/ 3033220 h 5921885"/>
              <a:gd name="connsiteX41" fmla="*/ 3385646 w 5463854"/>
              <a:gd name="connsiteY41" fmla="*/ 2951418 h 5921885"/>
              <a:gd name="connsiteX42" fmla="*/ 2139739 w 5463854"/>
              <a:gd name="connsiteY42" fmla="*/ 2951418 h 5921885"/>
              <a:gd name="connsiteX43" fmla="*/ 2232324 w 5463854"/>
              <a:gd name="connsiteY43" fmla="*/ 3033220 h 5921885"/>
              <a:gd name="connsiteX44" fmla="*/ 2153298 w 5463854"/>
              <a:gd name="connsiteY44" fmla="*/ 3170098 h 5921885"/>
              <a:gd name="connsiteX45" fmla="*/ 1617136 w 5463854"/>
              <a:gd name="connsiteY45" fmla="*/ 3313762 h 5921885"/>
              <a:gd name="connsiteX46" fmla="*/ 1480258 w 5463854"/>
              <a:gd name="connsiteY46" fmla="*/ 3234736 h 5921885"/>
              <a:gd name="connsiteX47" fmla="*/ 1559285 w 5463854"/>
              <a:gd name="connsiteY47" fmla="*/ 3097858 h 5921885"/>
              <a:gd name="connsiteX48" fmla="*/ 2095447 w 5463854"/>
              <a:gd name="connsiteY48" fmla="*/ 2954194 h 5921885"/>
              <a:gd name="connsiteX49" fmla="*/ 2139739 w 5463854"/>
              <a:gd name="connsiteY49" fmla="*/ 2951418 h 5921885"/>
              <a:gd name="connsiteX50" fmla="*/ 2881483 w 5463854"/>
              <a:gd name="connsiteY50" fmla="*/ 2887801 h 5921885"/>
              <a:gd name="connsiteX51" fmla="*/ 2731927 w 5463854"/>
              <a:gd name="connsiteY51" fmla="*/ 2891186 h 5921885"/>
              <a:gd name="connsiteX52" fmla="*/ 2629740 w 5463854"/>
              <a:gd name="connsiteY52" fmla="*/ 2888873 h 5921885"/>
              <a:gd name="connsiteX53" fmla="*/ 2633096 w 5463854"/>
              <a:gd name="connsiteY53" fmla="*/ 2900174 h 5921885"/>
              <a:gd name="connsiteX54" fmla="*/ 2641302 w 5463854"/>
              <a:gd name="connsiteY54" fmla="*/ 2981579 h 5921885"/>
              <a:gd name="connsiteX55" fmla="*/ 2869602 w 5463854"/>
              <a:gd name="connsiteY55" fmla="*/ 2981579 h 5921885"/>
              <a:gd name="connsiteX56" fmla="*/ 2877808 w 5463854"/>
              <a:gd name="connsiteY56" fmla="*/ 2900174 h 5921885"/>
              <a:gd name="connsiteX57" fmla="*/ 1296924 w 5463854"/>
              <a:gd name="connsiteY57" fmla="*/ 2799043 h 5921885"/>
              <a:gd name="connsiteX58" fmla="*/ 1259161 w 5463854"/>
              <a:gd name="connsiteY58" fmla="*/ 2868616 h 5921885"/>
              <a:gd name="connsiteX59" fmla="*/ 1226372 w 5463854"/>
              <a:gd name="connsiteY59" fmla="*/ 3031023 h 5921885"/>
              <a:gd name="connsiteX60" fmla="*/ 1226372 w 5463854"/>
              <a:gd name="connsiteY60" fmla="*/ 3236935 h 5921885"/>
              <a:gd name="connsiteX61" fmla="*/ 1259161 w 5463854"/>
              <a:gd name="connsiteY61" fmla="*/ 3399342 h 5921885"/>
              <a:gd name="connsiteX62" fmla="*/ 1289852 w 5463854"/>
              <a:gd name="connsiteY62" fmla="*/ 3455886 h 5921885"/>
              <a:gd name="connsiteX63" fmla="*/ 1317486 w 5463854"/>
              <a:gd name="connsiteY63" fmla="*/ 3471206 h 5921885"/>
              <a:gd name="connsiteX64" fmla="*/ 1398513 w 5463854"/>
              <a:gd name="connsiteY64" fmla="*/ 3539490 h 5921885"/>
              <a:gd name="connsiteX65" fmla="*/ 1451755 w 5463854"/>
              <a:gd name="connsiteY65" fmla="*/ 3605400 h 5921885"/>
              <a:gd name="connsiteX66" fmla="*/ 1481201 w 5463854"/>
              <a:gd name="connsiteY66" fmla="*/ 3621383 h 5921885"/>
              <a:gd name="connsiteX67" fmla="*/ 1643608 w 5463854"/>
              <a:gd name="connsiteY67" fmla="*/ 3654171 h 5921885"/>
              <a:gd name="connsiteX68" fmla="*/ 2068976 w 5463854"/>
              <a:gd name="connsiteY68" fmla="*/ 3654171 h 5921885"/>
              <a:gd name="connsiteX69" fmla="*/ 2486212 w 5463854"/>
              <a:gd name="connsiteY69" fmla="*/ 3236935 h 5921885"/>
              <a:gd name="connsiteX70" fmla="*/ 2486212 w 5463854"/>
              <a:gd name="connsiteY70" fmla="*/ 3031023 h 5921885"/>
              <a:gd name="connsiteX71" fmla="*/ 2477735 w 5463854"/>
              <a:gd name="connsiteY71" fmla="*/ 2946935 h 5921885"/>
              <a:gd name="connsiteX72" fmla="*/ 2458509 w 5463854"/>
              <a:gd name="connsiteY72" fmla="*/ 2884998 h 5921885"/>
              <a:gd name="connsiteX73" fmla="*/ 2181348 w 5463854"/>
              <a:gd name="connsiteY73" fmla="*/ 2878725 h 5921885"/>
              <a:gd name="connsiteX74" fmla="*/ 1429729 w 5463854"/>
              <a:gd name="connsiteY74" fmla="*/ 2817157 h 5921885"/>
              <a:gd name="connsiteX75" fmla="*/ 4209551 w 5463854"/>
              <a:gd name="connsiteY75" fmla="*/ 2793230 h 5921885"/>
              <a:gd name="connsiteX76" fmla="*/ 4034126 w 5463854"/>
              <a:gd name="connsiteY76" fmla="*/ 2817157 h 5921885"/>
              <a:gd name="connsiteX77" fmla="*/ 3282506 w 5463854"/>
              <a:gd name="connsiteY77" fmla="*/ 2878725 h 5921885"/>
              <a:gd name="connsiteX78" fmla="*/ 3052728 w 5463854"/>
              <a:gd name="connsiteY78" fmla="*/ 2883925 h 5921885"/>
              <a:gd name="connsiteX79" fmla="*/ 3033169 w 5463854"/>
              <a:gd name="connsiteY79" fmla="*/ 2946935 h 5921885"/>
              <a:gd name="connsiteX80" fmla="*/ 3024692 w 5463854"/>
              <a:gd name="connsiteY80" fmla="*/ 3031023 h 5921885"/>
              <a:gd name="connsiteX81" fmla="*/ 3024692 w 5463854"/>
              <a:gd name="connsiteY81" fmla="*/ 3236935 h 5921885"/>
              <a:gd name="connsiteX82" fmla="*/ 3441928 w 5463854"/>
              <a:gd name="connsiteY82" fmla="*/ 3654171 h 5921885"/>
              <a:gd name="connsiteX83" fmla="*/ 3867296 w 5463854"/>
              <a:gd name="connsiteY83" fmla="*/ 3654171 h 5921885"/>
              <a:gd name="connsiteX84" fmla="*/ 4100577 w 5463854"/>
              <a:gd name="connsiteY84" fmla="*/ 3582914 h 5921885"/>
              <a:gd name="connsiteX85" fmla="*/ 4112773 w 5463854"/>
              <a:gd name="connsiteY85" fmla="*/ 3572851 h 5921885"/>
              <a:gd name="connsiteX86" fmla="*/ 4129324 w 5463854"/>
              <a:gd name="connsiteY86" fmla="*/ 3552362 h 5921885"/>
              <a:gd name="connsiteX87" fmla="*/ 4182407 w 5463854"/>
              <a:gd name="connsiteY87" fmla="*/ 3507627 h 5921885"/>
              <a:gd name="connsiteX88" fmla="*/ 4213275 w 5463854"/>
              <a:gd name="connsiteY88" fmla="*/ 3470216 h 5921885"/>
              <a:gd name="connsiteX89" fmla="*/ 4284532 w 5463854"/>
              <a:gd name="connsiteY89" fmla="*/ 3236935 h 5921885"/>
              <a:gd name="connsiteX90" fmla="*/ 4284532 w 5463854"/>
              <a:gd name="connsiteY90" fmla="*/ 3031023 h 5921885"/>
              <a:gd name="connsiteX91" fmla="*/ 4213275 w 5463854"/>
              <a:gd name="connsiteY91" fmla="*/ 2797742 h 5921885"/>
              <a:gd name="connsiteX92" fmla="*/ 2748234 w 5463854"/>
              <a:gd name="connsiteY92" fmla="*/ 0 h 5921885"/>
              <a:gd name="connsiteX93" fmla="*/ 3760143 w 5463854"/>
              <a:gd name="connsiteY93" fmla="*/ 293605 h 5921885"/>
              <a:gd name="connsiteX94" fmla="*/ 3761499 w 5463854"/>
              <a:gd name="connsiteY94" fmla="*/ 296767 h 5921885"/>
              <a:gd name="connsiteX95" fmla="*/ 3773903 w 5463854"/>
              <a:gd name="connsiteY95" fmla="*/ 296767 h 5921885"/>
              <a:gd name="connsiteX96" fmla="*/ 3963549 w 5463854"/>
              <a:gd name="connsiteY96" fmla="*/ 1730868 h 5921885"/>
              <a:gd name="connsiteX97" fmla="*/ 4034126 w 5463854"/>
              <a:gd name="connsiteY97" fmla="*/ 1738501 h 5921885"/>
              <a:gd name="connsiteX98" fmla="*/ 5463854 w 5463854"/>
              <a:gd name="connsiteY98" fmla="*/ 2277829 h 5921885"/>
              <a:gd name="connsiteX99" fmla="*/ 4469686 w 5463854"/>
              <a:gd name="connsiteY99" fmla="*/ 2751125 h 5921885"/>
              <a:gd name="connsiteX100" fmla="*/ 4381317 w 5463854"/>
              <a:gd name="connsiteY100" fmla="*/ 2765962 h 5921885"/>
              <a:gd name="connsiteX101" fmla="*/ 4401027 w 5463854"/>
              <a:gd name="connsiteY101" fmla="*/ 2802274 h 5921885"/>
              <a:gd name="connsiteX102" fmla="*/ 4442012 w 5463854"/>
              <a:gd name="connsiteY102" fmla="*/ 3005283 h 5921885"/>
              <a:gd name="connsiteX103" fmla="*/ 4442012 w 5463854"/>
              <a:gd name="connsiteY103" fmla="*/ 3262675 h 5921885"/>
              <a:gd name="connsiteX104" fmla="*/ 4436003 w 5463854"/>
              <a:gd name="connsiteY104" fmla="*/ 3342101 h 5921885"/>
              <a:gd name="connsiteX105" fmla="*/ 4423076 w 5463854"/>
              <a:gd name="connsiteY105" fmla="*/ 3398190 h 5921885"/>
              <a:gd name="connsiteX106" fmla="*/ 4516459 w 5463854"/>
              <a:gd name="connsiteY106" fmla="*/ 3388575 h 5921885"/>
              <a:gd name="connsiteX107" fmla="*/ 5063951 w 5463854"/>
              <a:gd name="connsiteY107" fmla="*/ 3947778 h 5921885"/>
              <a:gd name="connsiteX108" fmla="*/ 4516459 w 5463854"/>
              <a:gd name="connsiteY108" fmla="*/ 4506981 h 5921885"/>
              <a:gd name="connsiteX109" fmla="*/ 4303351 w 5463854"/>
              <a:gd name="connsiteY109" fmla="*/ 4463036 h 5921885"/>
              <a:gd name="connsiteX110" fmla="*/ 4211366 w 5463854"/>
              <a:gd name="connsiteY110" fmla="*/ 4412041 h 5921885"/>
              <a:gd name="connsiteX111" fmla="*/ 4215772 w 5463854"/>
              <a:gd name="connsiteY111" fmla="*/ 4481885 h 5921885"/>
              <a:gd name="connsiteX112" fmla="*/ 2775772 w 5463854"/>
              <a:gd name="connsiteY112" fmla="*/ 5921885 h 5921885"/>
              <a:gd name="connsiteX113" fmla="*/ 1335772 w 5463854"/>
              <a:gd name="connsiteY113" fmla="*/ 4481885 h 5921885"/>
              <a:gd name="connsiteX114" fmla="*/ 1342347 w 5463854"/>
              <a:gd name="connsiteY114" fmla="*/ 4377655 h 5921885"/>
              <a:gd name="connsiteX115" fmla="*/ 1317486 w 5463854"/>
              <a:gd name="connsiteY115" fmla="*/ 4398606 h 5921885"/>
              <a:gd name="connsiteX116" fmla="*/ 1011378 w 5463854"/>
              <a:gd name="connsiteY116" fmla="*/ 4494109 h 5921885"/>
              <a:gd name="connsiteX117" fmla="*/ 463886 w 5463854"/>
              <a:gd name="connsiteY117" fmla="*/ 3934906 h 5921885"/>
              <a:gd name="connsiteX118" fmla="*/ 1011378 w 5463854"/>
              <a:gd name="connsiteY118" fmla="*/ 3375703 h 5921885"/>
              <a:gd name="connsiteX119" fmla="*/ 1084276 w 5463854"/>
              <a:gd name="connsiteY119" fmla="*/ 3383209 h 5921885"/>
              <a:gd name="connsiteX120" fmla="*/ 1079488 w 5463854"/>
              <a:gd name="connsiteY120" fmla="*/ 3367784 h 5921885"/>
              <a:gd name="connsiteX121" fmla="*/ 1068892 w 5463854"/>
              <a:gd name="connsiteY121" fmla="*/ 3262675 h 5921885"/>
              <a:gd name="connsiteX122" fmla="*/ 1068892 w 5463854"/>
              <a:gd name="connsiteY122" fmla="*/ 3005283 h 5921885"/>
              <a:gd name="connsiteX123" fmla="*/ 1109878 w 5463854"/>
              <a:gd name="connsiteY123" fmla="*/ 2802274 h 5921885"/>
              <a:gd name="connsiteX124" fmla="*/ 1125658 w 5463854"/>
              <a:gd name="connsiteY124" fmla="*/ 2773201 h 5921885"/>
              <a:gd name="connsiteX125" fmla="*/ 994168 w 5463854"/>
              <a:gd name="connsiteY125" fmla="*/ 2751125 h 5921885"/>
              <a:gd name="connsiteX126" fmla="*/ 0 w 5463854"/>
              <a:gd name="connsiteY126" fmla="*/ 2277829 h 5921885"/>
              <a:gd name="connsiteX127" fmla="*/ 1429729 w 5463854"/>
              <a:gd name="connsiteY127" fmla="*/ 1738501 h 5921885"/>
              <a:gd name="connsiteX128" fmla="*/ 1531029 w 5463854"/>
              <a:gd name="connsiteY128" fmla="*/ 1727545 h 5921885"/>
              <a:gd name="connsiteX129" fmla="*/ 1720235 w 5463854"/>
              <a:gd name="connsiteY129" fmla="*/ 296767 h 5921885"/>
              <a:gd name="connsiteX130" fmla="*/ 1734969 w 5463854"/>
              <a:gd name="connsiteY130" fmla="*/ 296767 h 5921885"/>
              <a:gd name="connsiteX131" fmla="*/ 1736325 w 5463854"/>
              <a:gd name="connsiteY131" fmla="*/ 293605 h 5921885"/>
              <a:gd name="connsiteX132" fmla="*/ 2748234 w 5463854"/>
              <a:gd name="connsiteY132" fmla="*/ 0 h 5921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</a:cxnLst>
            <a:rect l="l" t="t" r="r" b="b"/>
            <a:pathLst>
              <a:path w="5463854" h="5921885">
                <a:moveTo>
                  <a:pt x="2350527" y="3811491"/>
                </a:moveTo>
                <a:cubicBezTo>
                  <a:pt x="2379129" y="3811491"/>
                  <a:pt x="2407731" y="3822403"/>
                  <a:pt x="2429553" y="3844225"/>
                </a:cubicBezTo>
                <a:lnTo>
                  <a:pt x="2761876" y="4176547"/>
                </a:lnTo>
                <a:lnTo>
                  <a:pt x="3088292" y="3850131"/>
                </a:lnTo>
                <a:cubicBezTo>
                  <a:pt x="3131936" y="3806486"/>
                  <a:pt x="3202700" y="3806486"/>
                  <a:pt x="3246344" y="3850131"/>
                </a:cubicBezTo>
                <a:cubicBezTo>
                  <a:pt x="3289989" y="3893776"/>
                  <a:pt x="3289989" y="3964539"/>
                  <a:pt x="3246344" y="4008184"/>
                </a:cubicBezTo>
                <a:lnTo>
                  <a:pt x="2880758" y="4373770"/>
                </a:lnTo>
                <a:lnTo>
                  <a:pt x="2880758" y="4797443"/>
                </a:lnTo>
                <a:lnTo>
                  <a:pt x="3332949" y="5058515"/>
                </a:lnTo>
                <a:cubicBezTo>
                  <a:pt x="3386403" y="5089377"/>
                  <a:pt x="3404717" y="5157729"/>
                  <a:pt x="3373856" y="5211182"/>
                </a:cubicBezTo>
                <a:cubicBezTo>
                  <a:pt x="3342994" y="5264636"/>
                  <a:pt x="3274643" y="5282951"/>
                  <a:pt x="3221189" y="5252089"/>
                </a:cubicBezTo>
                <a:lnTo>
                  <a:pt x="2770478" y="4991871"/>
                </a:lnTo>
                <a:lnTo>
                  <a:pt x="2770424" y="4991919"/>
                </a:lnTo>
                <a:lnTo>
                  <a:pt x="2289714" y="5269457"/>
                </a:lnTo>
                <a:cubicBezTo>
                  <a:pt x="2236260" y="5300319"/>
                  <a:pt x="2167909" y="5282004"/>
                  <a:pt x="2137047" y="5228550"/>
                </a:cubicBezTo>
                <a:cubicBezTo>
                  <a:pt x="2106186" y="5175097"/>
                  <a:pt x="2124500" y="5106745"/>
                  <a:pt x="2177954" y="5075883"/>
                </a:cubicBezTo>
                <a:lnTo>
                  <a:pt x="2657238" y="4799169"/>
                </a:lnTo>
                <a:lnTo>
                  <a:pt x="2657238" y="4388015"/>
                </a:lnTo>
                <a:lnTo>
                  <a:pt x="2271501" y="4002278"/>
                </a:lnTo>
                <a:cubicBezTo>
                  <a:pt x="2227856" y="3958633"/>
                  <a:pt x="2227856" y="3887870"/>
                  <a:pt x="2271501" y="3844225"/>
                </a:cubicBezTo>
                <a:cubicBezTo>
                  <a:pt x="2293323" y="3822403"/>
                  <a:pt x="2321925" y="3811491"/>
                  <a:pt x="2350527" y="3811491"/>
                </a:cubicBezTo>
                <a:close/>
                <a:moveTo>
                  <a:pt x="2643692" y="3205099"/>
                </a:moveTo>
                <a:lnTo>
                  <a:pt x="2643692" y="3262675"/>
                </a:lnTo>
                <a:cubicBezTo>
                  <a:pt x="2643692" y="3550716"/>
                  <a:pt x="2410189" y="3784219"/>
                  <a:pt x="2122148" y="3784219"/>
                </a:cubicBezTo>
                <a:lnTo>
                  <a:pt x="1727045" y="3784219"/>
                </a:lnTo>
                <a:lnTo>
                  <a:pt x="1640022" y="3935623"/>
                </a:lnTo>
                <a:cubicBezTo>
                  <a:pt x="1560395" y="4100875"/>
                  <a:pt x="1515772" y="4286169"/>
                  <a:pt x="1515772" y="4481885"/>
                </a:cubicBezTo>
                <a:cubicBezTo>
                  <a:pt x="1515772" y="5177764"/>
                  <a:pt x="2079893" y="5741885"/>
                  <a:pt x="2775772" y="5741885"/>
                </a:cubicBezTo>
                <a:cubicBezTo>
                  <a:pt x="3471651" y="5741885"/>
                  <a:pt x="4035772" y="5177764"/>
                  <a:pt x="4035772" y="4481885"/>
                </a:cubicBezTo>
                <a:cubicBezTo>
                  <a:pt x="4035772" y="4286169"/>
                  <a:pt x="3991149" y="4100875"/>
                  <a:pt x="3911523" y="3935623"/>
                </a:cubicBezTo>
                <a:lnTo>
                  <a:pt x="3824499" y="3784219"/>
                </a:lnTo>
                <a:lnTo>
                  <a:pt x="3388756" y="3784219"/>
                </a:lnTo>
                <a:cubicBezTo>
                  <a:pt x="3100715" y="3784219"/>
                  <a:pt x="2867212" y="3550716"/>
                  <a:pt x="2867212" y="3262675"/>
                </a:cubicBezTo>
                <a:lnTo>
                  <a:pt x="2867212" y="3205099"/>
                </a:lnTo>
                <a:close/>
                <a:moveTo>
                  <a:pt x="3385646" y="2951418"/>
                </a:moveTo>
                <a:cubicBezTo>
                  <a:pt x="3400024" y="2949416"/>
                  <a:pt x="3415033" y="2950200"/>
                  <a:pt x="3429938" y="2954194"/>
                </a:cubicBezTo>
                <a:lnTo>
                  <a:pt x="3966101" y="3097858"/>
                </a:lnTo>
                <a:cubicBezTo>
                  <a:pt x="4025721" y="3113833"/>
                  <a:pt x="4061102" y="3175116"/>
                  <a:pt x="4045127" y="3234736"/>
                </a:cubicBezTo>
                <a:cubicBezTo>
                  <a:pt x="4029152" y="3294355"/>
                  <a:pt x="3967869" y="3329737"/>
                  <a:pt x="3908250" y="3313762"/>
                </a:cubicBezTo>
                <a:lnTo>
                  <a:pt x="3372087" y="3170098"/>
                </a:lnTo>
                <a:cubicBezTo>
                  <a:pt x="3312467" y="3154123"/>
                  <a:pt x="3277086" y="3092840"/>
                  <a:pt x="3293061" y="3033220"/>
                </a:cubicBezTo>
                <a:cubicBezTo>
                  <a:pt x="3305042" y="2988505"/>
                  <a:pt x="3342509" y="2957425"/>
                  <a:pt x="3385646" y="2951418"/>
                </a:cubicBezTo>
                <a:close/>
                <a:moveTo>
                  <a:pt x="2139739" y="2951418"/>
                </a:moveTo>
                <a:cubicBezTo>
                  <a:pt x="2182876" y="2957425"/>
                  <a:pt x="2220343" y="2988505"/>
                  <a:pt x="2232324" y="3033220"/>
                </a:cubicBezTo>
                <a:cubicBezTo>
                  <a:pt x="2248299" y="3092840"/>
                  <a:pt x="2212918" y="3154123"/>
                  <a:pt x="2153298" y="3170098"/>
                </a:cubicBezTo>
                <a:lnTo>
                  <a:pt x="1617136" y="3313762"/>
                </a:lnTo>
                <a:cubicBezTo>
                  <a:pt x="1557516" y="3329737"/>
                  <a:pt x="1496233" y="3294355"/>
                  <a:pt x="1480258" y="3234736"/>
                </a:cubicBezTo>
                <a:cubicBezTo>
                  <a:pt x="1464283" y="3175116"/>
                  <a:pt x="1499665" y="3113833"/>
                  <a:pt x="1559285" y="3097858"/>
                </a:cubicBezTo>
                <a:lnTo>
                  <a:pt x="2095447" y="2954194"/>
                </a:lnTo>
                <a:cubicBezTo>
                  <a:pt x="2110352" y="2950200"/>
                  <a:pt x="2125361" y="2949416"/>
                  <a:pt x="2139739" y="2951418"/>
                </a:cubicBezTo>
                <a:close/>
                <a:moveTo>
                  <a:pt x="2881483" y="2887801"/>
                </a:moveTo>
                <a:lnTo>
                  <a:pt x="2731927" y="2891186"/>
                </a:lnTo>
                <a:lnTo>
                  <a:pt x="2629740" y="2888873"/>
                </a:lnTo>
                <a:lnTo>
                  <a:pt x="2633096" y="2900174"/>
                </a:lnTo>
                <a:lnTo>
                  <a:pt x="2641302" y="2981579"/>
                </a:lnTo>
                <a:lnTo>
                  <a:pt x="2869602" y="2981579"/>
                </a:lnTo>
                <a:lnTo>
                  <a:pt x="2877808" y="2900174"/>
                </a:lnTo>
                <a:close/>
                <a:moveTo>
                  <a:pt x="1296924" y="2799043"/>
                </a:moveTo>
                <a:lnTo>
                  <a:pt x="1259161" y="2868616"/>
                </a:lnTo>
                <a:cubicBezTo>
                  <a:pt x="1238048" y="2918533"/>
                  <a:pt x="1226372" y="2973415"/>
                  <a:pt x="1226372" y="3031023"/>
                </a:cubicBezTo>
                <a:lnTo>
                  <a:pt x="1226372" y="3236935"/>
                </a:lnTo>
                <a:cubicBezTo>
                  <a:pt x="1226372" y="3294543"/>
                  <a:pt x="1238047" y="3349425"/>
                  <a:pt x="1259161" y="3399342"/>
                </a:cubicBezTo>
                <a:lnTo>
                  <a:pt x="1289852" y="3455886"/>
                </a:lnTo>
                <a:lnTo>
                  <a:pt x="1317486" y="3471206"/>
                </a:lnTo>
                <a:cubicBezTo>
                  <a:pt x="1346613" y="3491305"/>
                  <a:pt x="1373744" y="3514191"/>
                  <a:pt x="1398513" y="3539490"/>
                </a:cubicBezTo>
                <a:lnTo>
                  <a:pt x="1451755" y="3605400"/>
                </a:lnTo>
                <a:lnTo>
                  <a:pt x="1481201" y="3621383"/>
                </a:lnTo>
                <a:cubicBezTo>
                  <a:pt x="1531119" y="3642496"/>
                  <a:pt x="1586000" y="3654171"/>
                  <a:pt x="1643608" y="3654171"/>
                </a:cubicBezTo>
                <a:lnTo>
                  <a:pt x="2068976" y="3654171"/>
                </a:lnTo>
                <a:cubicBezTo>
                  <a:pt x="2299409" y="3654171"/>
                  <a:pt x="2486212" y="3467368"/>
                  <a:pt x="2486212" y="3236935"/>
                </a:cubicBezTo>
                <a:lnTo>
                  <a:pt x="2486212" y="3031023"/>
                </a:lnTo>
                <a:cubicBezTo>
                  <a:pt x="2486212" y="3002219"/>
                  <a:pt x="2483293" y="2974096"/>
                  <a:pt x="2477735" y="2946935"/>
                </a:cubicBezTo>
                <a:lnTo>
                  <a:pt x="2458509" y="2884998"/>
                </a:lnTo>
                <a:lnTo>
                  <a:pt x="2181348" y="2878725"/>
                </a:lnTo>
                <a:cubicBezTo>
                  <a:pt x="1914586" y="2866469"/>
                  <a:pt x="1661986" y="2845484"/>
                  <a:pt x="1429729" y="2817157"/>
                </a:cubicBezTo>
                <a:close/>
                <a:moveTo>
                  <a:pt x="4209551" y="2793230"/>
                </a:moveTo>
                <a:lnTo>
                  <a:pt x="4034126" y="2817157"/>
                </a:lnTo>
                <a:cubicBezTo>
                  <a:pt x="3801868" y="2845484"/>
                  <a:pt x="3549269" y="2866469"/>
                  <a:pt x="3282506" y="2878725"/>
                </a:cubicBezTo>
                <a:lnTo>
                  <a:pt x="3052728" y="2883925"/>
                </a:lnTo>
                <a:lnTo>
                  <a:pt x="3033169" y="2946935"/>
                </a:lnTo>
                <a:cubicBezTo>
                  <a:pt x="3027611" y="2974096"/>
                  <a:pt x="3024692" y="3002219"/>
                  <a:pt x="3024692" y="3031023"/>
                </a:cubicBezTo>
                <a:lnTo>
                  <a:pt x="3024692" y="3236935"/>
                </a:lnTo>
                <a:cubicBezTo>
                  <a:pt x="3024692" y="3467368"/>
                  <a:pt x="3211495" y="3654171"/>
                  <a:pt x="3441928" y="3654171"/>
                </a:cubicBezTo>
                <a:lnTo>
                  <a:pt x="3867296" y="3654171"/>
                </a:lnTo>
                <a:cubicBezTo>
                  <a:pt x="3953708" y="3654171"/>
                  <a:pt x="4033985" y="3627902"/>
                  <a:pt x="4100577" y="3582914"/>
                </a:cubicBezTo>
                <a:lnTo>
                  <a:pt x="4112773" y="3572851"/>
                </a:lnTo>
                <a:lnTo>
                  <a:pt x="4129324" y="3552362"/>
                </a:lnTo>
                <a:lnTo>
                  <a:pt x="4182407" y="3507627"/>
                </a:lnTo>
                <a:lnTo>
                  <a:pt x="4213275" y="3470216"/>
                </a:lnTo>
                <a:cubicBezTo>
                  <a:pt x="4258263" y="3403624"/>
                  <a:pt x="4284532" y="3323347"/>
                  <a:pt x="4284532" y="3236935"/>
                </a:cubicBezTo>
                <a:lnTo>
                  <a:pt x="4284532" y="3031023"/>
                </a:lnTo>
                <a:cubicBezTo>
                  <a:pt x="4284532" y="2944611"/>
                  <a:pt x="4258263" y="2864334"/>
                  <a:pt x="4213275" y="2797742"/>
                </a:cubicBezTo>
                <a:close/>
                <a:moveTo>
                  <a:pt x="2748234" y="0"/>
                </a:moveTo>
                <a:cubicBezTo>
                  <a:pt x="3247379" y="0"/>
                  <a:pt x="3663830" y="126045"/>
                  <a:pt x="3760143" y="293605"/>
                </a:cubicBezTo>
                <a:lnTo>
                  <a:pt x="3761499" y="296767"/>
                </a:lnTo>
                <a:lnTo>
                  <a:pt x="3773903" y="296767"/>
                </a:lnTo>
                <a:lnTo>
                  <a:pt x="3963549" y="1730868"/>
                </a:lnTo>
                <a:lnTo>
                  <a:pt x="4034126" y="1738501"/>
                </a:lnTo>
                <a:cubicBezTo>
                  <a:pt x="4885736" y="1842366"/>
                  <a:pt x="5463854" y="2044940"/>
                  <a:pt x="5463854" y="2277829"/>
                </a:cubicBezTo>
                <a:cubicBezTo>
                  <a:pt x="5463854" y="2468375"/>
                  <a:pt x="5076850" y="2638626"/>
                  <a:pt x="4469686" y="2751125"/>
                </a:cubicBezTo>
                <a:lnTo>
                  <a:pt x="4381317" y="2765962"/>
                </a:lnTo>
                <a:lnTo>
                  <a:pt x="4401027" y="2802274"/>
                </a:lnTo>
                <a:cubicBezTo>
                  <a:pt x="4427418" y="2864671"/>
                  <a:pt x="4442012" y="2933273"/>
                  <a:pt x="4442012" y="3005283"/>
                </a:cubicBezTo>
                <a:lnTo>
                  <a:pt x="4442012" y="3262675"/>
                </a:lnTo>
                <a:cubicBezTo>
                  <a:pt x="4442012" y="3289679"/>
                  <a:pt x="4439960" y="3316203"/>
                  <a:pt x="4436003" y="3342101"/>
                </a:cubicBezTo>
                <a:lnTo>
                  <a:pt x="4423076" y="3398190"/>
                </a:lnTo>
                <a:lnTo>
                  <a:pt x="4516459" y="3388575"/>
                </a:lnTo>
                <a:cubicBezTo>
                  <a:pt x="4818830" y="3388575"/>
                  <a:pt x="5063951" y="3638939"/>
                  <a:pt x="5063951" y="3947778"/>
                </a:cubicBezTo>
                <a:cubicBezTo>
                  <a:pt x="5063951" y="4256617"/>
                  <a:pt x="4818830" y="4506981"/>
                  <a:pt x="4516459" y="4506981"/>
                </a:cubicBezTo>
                <a:cubicBezTo>
                  <a:pt x="4440866" y="4506981"/>
                  <a:pt x="4368852" y="4491334"/>
                  <a:pt x="4303351" y="4463036"/>
                </a:cubicBezTo>
                <a:lnTo>
                  <a:pt x="4211366" y="4412041"/>
                </a:lnTo>
                <a:lnTo>
                  <a:pt x="4215772" y="4481885"/>
                </a:lnTo>
                <a:cubicBezTo>
                  <a:pt x="4215772" y="5277175"/>
                  <a:pt x="3571062" y="5921885"/>
                  <a:pt x="2775772" y="5921885"/>
                </a:cubicBezTo>
                <a:cubicBezTo>
                  <a:pt x="1980482" y="5921885"/>
                  <a:pt x="1335772" y="5277175"/>
                  <a:pt x="1335772" y="4481885"/>
                </a:cubicBezTo>
                <a:lnTo>
                  <a:pt x="1342347" y="4377655"/>
                </a:lnTo>
                <a:lnTo>
                  <a:pt x="1317486" y="4398606"/>
                </a:lnTo>
                <a:cubicBezTo>
                  <a:pt x="1230106" y="4458902"/>
                  <a:pt x="1124767" y="4494109"/>
                  <a:pt x="1011378" y="4494109"/>
                </a:cubicBezTo>
                <a:cubicBezTo>
                  <a:pt x="709007" y="4494109"/>
                  <a:pt x="463886" y="4243745"/>
                  <a:pt x="463886" y="3934906"/>
                </a:cubicBezTo>
                <a:cubicBezTo>
                  <a:pt x="463886" y="3626067"/>
                  <a:pt x="709007" y="3375703"/>
                  <a:pt x="1011378" y="3375703"/>
                </a:cubicBezTo>
                <a:lnTo>
                  <a:pt x="1084276" y="3383209"/>
                </a:lnTo>
                <a:lnTo>
                  <a:pt x="1079488" y="3367784"/>
                </a:lnTo>
                <a:cubicBezTo>
                  <a:pt x="1072541" y="3333833"/>
                  <a:pt x="1068892" y="3298680"/>
                  <a:pt x="1068892" y="3262675"/>
                </a:cubicBezTo>
                <a:lnTo>
                  <a:pt x="1068892" y="3005283"/>
                </a:lnTo>
                <a:cubicBezTo>
                  <a:pt x="1068892" y="2933273"/>
                  <a:pt x="1083486" y="2864671"/>
                  <a:pt x="1109878" y="2802274"/>
                </a:cubicBezTo>
                <a:lnTo>
                  <a:pt x="1125658" y="2773201"/>
                </a:lnTo>
                <a:lnTo>
                  <a:pt x="994168" y="2751125"/>
                </a:lnTo>
                <a:cubicBezTo>
                  <a:pt x="387004" y="2638626"/>
                  <a:pt x="0" y="2468375"/>
                  <a:pt x="0" y="2277829"/>
                </a:cubicBezTo>
                <a:cubicBezTo>
                  <a:pt x="0" y="2044940"/>
                  <a:pt x="578118" y="1842366"/>
                  <a:pt x="1429729" y="1738501"/>
                </a:cubicBezTo>
                <a:lnTo>
                  <a:pt x="1531029" y="1727545"/>
                </a:lnTo>
                <a:lnTo>
                  <a:pt x="1720235" y="296767"/>
                </a:lnTo>
                <a:lnTo>
                  <a:pt x="1734969" y="296767"/>
                </a:lnTo>
                <a:lnTo>
                  <a:pt x="1736325" y="293605"/>
                </a:lnTo>
                <a:cubicBezTo>
                  <a:pt x="1832638" y="126045"/>
                  <a:pt x="2249089" y="0"/>
                  <a:pt x="274823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69612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540</TotalTime>
  <Words>0</Words>
  <Application>Microsoft Office PowerPoint</Application>
  <PresentationFormat>와이드스크린</PresentationFormat>
  <Paragraphs>0</Paragraphs>
  <Slides>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1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박 재혁</dc:creator>
  <cp:lastModifiedBy>박 재혁</cp:lastModifiedBy>
  <cp:revision>20</cp:revision>
  <dcterms:created xsi:type="dcterms:W3CDTF">2021-04-01T09:16:13Z</dcterms:created>
  <dcterms:modified xsi:type="dcterms:W3CDTF">2021-09-09T09:51:04Z</dcterms:modified>
</cp:coreProperties>
</file>